
<file path=[Content_Types].xml><?xml version="1.0" encoding="utf-8"?>
<Types xmlns="http://schemas.openxmlformats.org/package/2006/content-types">
  <Default Extension="avif" ContentType="image/av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3.xml" ContentType="application/vnd.openxmlformats-officedocument.theme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4.xml" ContentType="application/vnd.openxmlformats-officedocument.theme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theme/theme5.xml" ContentType="application/vnd.openxmlformats-officedocument.theme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theme/theme6.xml" ContentType="application/vnd.openxmlformats-officedocument.theme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theme/theme7.xml" ContentType="application/vnd.openxmlformats-officedocument.theme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theme/theme8.xml" ContentType="application/vnd.openxmlformats-officedocument.theme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theme/theme9.xml" ContentType="application/vnd.openxmlformats-officedocument.theme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theme/theme10.xml" ContentType="application/vnd.openxmlformats-officedocument.theme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theme/theme11.xml" ContentType="application/vnd.openxmlformats-officedocument.theme+xml"/>
  <Override PartName="/ppt/theme/theme1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0" r:id="rId1"/>
    <p:sldMasterId id="2147483779" r:id="rId2"/>
    <p:sldMasterId id="2147483830" r:id="rId3"/>
    <p:sldMasterId id="2147483864" r:id="rId4"/>
    <p:sldMasterId id="2147483984" r:id="rId5"/>
    <p:sldMasterId id="2147483996" r:id="rId6"/>
    <p:sldMasterId id="2147484014" r:id="rId7"/>
    <p:sldMasterId id="2147484062" r:id="rId8"/>
    <p:sldMasterId id="2147484080" r:id="rId9"/>
    <p:sldMasterId id="2147484128" r:id="rId10"/>
    <p:sldMasterId id="2147484146" r:id="rId11"/>
  </p:sldMasterIdLst>
  <p:notesMasterIdLst>
    <p:notesMasterId r:id="rId30"/>
  </p:notesMasterIdLst>
  <p:sldIdLst>
    <p:sldId id="258" r:id="rId12"/>
    <p:sldId id="288" r:id="rId13"/>
    <p:sldId id="270" r:id="rId14"/>
    <p:sldId id="273" r:id="rId15"/>
    <p:sldId id="271" r:id="rId16"/>
    <p:sldId id="274" r:id="rId17"/>
    <p:sldId id="275" r:id="rId18"/>
    <p:sldId id="277" r:id="rId19"/>
    <p:sldId id="276" r:id="rId20"/>
    <p:sldId id="278" r:id="rId21"/>
    <p:sldId id="282" r:id="rId22"/>
    <p:sldId id="283" r:id="rId23"/>
    <p:sldId id="284" r:id="rId24"/>
    <p:sldId id="285" r:id="rId25"/>
    <p:sldId id="287" r:id="rId26"/>
    <p:sldId id="265" r:id="rId27"/>
    <p:sldId id="289" r:id="rId28"/>
    <p:sldId id="290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233" autoAdjust="0"/>
    <p:restoredTop sz="94660"/>
  </p:normalViewPr>
  <p:slideViewPr>
    <p:cSldViewPr snapToGrid="0">
      <p:cViewPr varScale="1">
        <p:scale>
          <a:sx n="67" d="100"/>
          <a:sy n="67" d="100"/>
        </p:scale>
        <p:origin x="88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2.xml"/><Relationship Id="rId18" Type="http://schemas.openxmlformats.org/officeDocument/2006/relationships/slide" Target="slides/slide7.xml"/><Relationship Id="rId26" Type="http://schemas.openxmlformats.org/officeDocument/2006/relationships/slide" Target="slides/slide15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0.xml"/><Relationship Id="rId34" Type="http://schemas.openxmlformats.org/officeDocument/2006/relationships/tableStyles" Target="tableStyles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1.xml"/><Relationship Id="rId17" Type="http://schemas.openxmlformats.org/officeDocument/2006/relationships/slide" Target="slides/slide6.xml"/><Relationship Id="rId25" Type="http://schemas.openxmlformats.org/officeDocument/2006/relationships/slide" Target="slides/slide14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5.xml"/><Relationship Id="rId20" Type="http://schemas.openxmlformats.org/officeDocument/2006/relationships/slide" Target="slides/slide9.xml"/><Relationship Id="rId2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13.xml"/><Relationship Id="rId32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4.xml"/><Relationship Id="rId23" Type="http://schemas.openxmlformats.org/officeDocument/2006/relationships/slide" Target="slides/slide12.xml"/><Relationship Id="rId28" Type="http://schemas.openxmlformats.org/officeDocument/2006/relationships/slide" Target="slides/slide17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8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3.xml"/><Relationship Id="rId22" Type="http://schemas.openxmlformats.org/officeDocument/2006/relationships/slide" Target="slides/slide11.xml"/><Relationship Id="rId27" Type="http://schemas.openxmlformats.org/officeDocument/2006/relationships/slide" Target="slides/slide16.xml"/><Relationship Id="rId30" Type="http://schemas.openxmlformats.org/officeDocument/2006/relationships/notesMaster" Target="notesMasters/notesMaster1.xml"/><Relationship Id="rId8" Type="http://schemas.openxmlformats.org/officeDocument/2006/relationships/slideMaster" Target="slideMasters/slideMaster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4.3333333333333335E-2"/>
          <c:y val="0.13522696171112364"/>
          <c:w val="0.94833333333333336"/>
          <c:h val="0.70776873603159574"/>
        </c:manualLayout>
      </c:layout>
      <c:bar3D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AVERAGE_RATINGS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tint val="65000"/>
                    <a:tint val="98000"/>
                    <a:satMod val="110000"/>
                    <a:lumMod val="104000"/>
                  </a:schemeClr>
                </a:gs>
                <a:gs pos="69000">
                  <a:schemeClr val="accent1">
                    <a:tint val="65000"/>
                    <a:shade val="88000"/>
                    <a:satMod val="130000"/>
                    <a:lumMod val="92000"/>
                  </a:schemeClr>
                </a:gs>
                <a:gs pos="100000">
                  <a:schemeClr val="accent1">
                    <a:tint val="65000"/>
                    <a:shade val="78000"/>
                    <a:satMod val="130000"/>
                    <a:lumMod val="92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0800" dist="50800" dir="5400000" sx="96000" sy="96000" rotWithShape="0">
                <a:srgbClr val="000000">
                  <a:alpha val="48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1080000"/>
              </a:lightRig>
            </a:scene3d>
            <a:sp3d>
              <a:bevelT w="38100" h="12700" prst="softRound"/>
            </a:sp3d>
          </c:spPr>
          <c:invertIfNegative val="0"/>
          <c:cat>
            <c:strRef>
              <c:f>Sheet1!$A$2:$A$6</c:f>
              <c:strCache>
                <c:ptCount val="5"/>
                <c:pt idx="0">
                  <c:v>Barbeque Nation</c:v>
                </c:pt>
                <c:pt idx="1">
                  <c:v>KFC</c:v>
                </c:pt>
                <c:pt idx="2">
                  <c:v>Saravana Bhavan</c:v>
                </c:pt>
                <c:pt idx="3">
                  <c:v>Domino's pizza</c:v>
                </c:pt>
                <c:pt idx="4">
                  <c:v>mcdonald's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5</c:v>
                </c:pt>
                <c:pt idx="1">
                  <c:v>3</c:v>
                </c:pt>
                <c:pt idx="2">
                  <c:v>3</c:v>
                </c:pt>
                <c:pt idx="3">
                  <c:v>2</c:v>
                </c:pt>
                <c:pt idx="4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779-4056-8138-352A8D4AF49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TOTAL_REVIEWS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tint val="98000"/>
                    <a:satMod val="110000"/>
                    <a:lumMod val="104000"/>
                  </a:schemeClr>
                </a:gs>
                <a:gs pos="69000">
                  <a:schemeClr val="accent1">
                    <a:shade val="88000"/>
                    <a:satMod val="130000"/>
                    <a:lumMod val="92000"/>
                  </a:schemeClr>
                </a:gs>
                <a:gs pos="100000">
                  <a:schemeClr val="accent1">
                    <a:shade val="78000"/>
                    <a:satMod val="130000"/>
                    <a:lumMod val="92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0800" dist="50800" dir="5400000" sx="96000" sy="96000" rotWithShape="0">
                <a:srgbClr val="000000">
                  <a:alpha val="48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1080000"/>
              </a:lightRig>
            </a:scene3d>
            <a:sp3d>
              <a:bevelT w="38100" h="12700" prst="softRound"/>
            </a:sp3d>
          </c:spPr>
          <c:invertIfNegative val="0"/>
          <c:cat>
            <c:strRef>
              <c:f>Sheet1!$A$2:$A$6</c:f>
              <c:strCache>
                <c:ptCount val="5"/>
                <c:pt idx="0">
                  <c:v>Barbeque Nation</c:v>
                </c:pt>
                <c:pt idx="1">
                  <c:v>KFC</c:v>
                </c:pt>
                <c:pt idx="2">
                  <c:v>Saravana Bhavan</c:v>
                </c:pt>
                <c:pt idx="3">
                  <c:v>Domino's pizza</c:v>
                </c:pt>
                <c:pt idx="4">
                  <c:v>mcdonald's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12</c:v>
                </c:pt>
                <c:pt idx="1">
                  <c:v>12</c:v>
                </c:pt>
                <c:pt idx="2">
                  <c:v>9</c:v>
                </c:pt>
                <c:pt idx="3">
                  <c:v>8</c:v>
                </c:pt>
                <c:pt idx="4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779-4056-8138-352A8D4AF495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Column1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hade val="65000"/>
                    <a:tint val="98000"/>
                    <a:satMod val="110000"/>
                    <a:lumMod val="104000"/>
                  </a:schemeClr>
                </a:gs>
                <a:gs pos="69000">
                  <a:schemeClr val="accent1">
                    <a:shade val="65000"/>
                    <a:shade val="88000"/>
                    <a:satMod val="130000"/>
                    <a:lumMod val="92000"/>
                  </a:schemeClr>
                </a:gs>
                <a:gs pos="100000">
                  <a:schemeClr val="accent1">
                    <a:shade val="65000"/>
                    <a:shade val="78000"/>
                    <a:satMod val="130000"/>
                    <a:lumMod val="92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0800" dist="50800" dir="5400000" sx="96000" sy="96000" rotWithShape="0">
                <a:srgbClr val="000000">
                  <a:alpha val="48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1080000"/>
              </a:lightRig>
            </a:scene3d>
            <a:sp3d>
              <a:bevelT w="38100" h="12700" prst="softRound"/>
            </a:sp3d>
          </c:spPr>
          <c:invertIfNegative val="0"/>
          <c:cat>
            <c:strRef>
              <c:f>Sheet1!$A$2:$A$6</c:f>
              <c:strCache>
                <c:ptCount val="5"/>
                <c:pt idx="0">
                  <c:v>Barbeque Nation</c:v>
                </c:pt>
                <c:pt idx="1">
                  <c:v>KFC</c:v>
                </c:pt>
                <c:pt idx="2">
                  <c:v>Saravana Bhavan</c:v>
                </c:pt>
                <c:pt idx="3">
                  <c:v>Domino's pizza</c:v>
                </c:pt>
                <c:pt idx="4">
                  <c:v>mcdonald's</c:v>
                </c:pt>
              </c:strCache>
            </c:strRef>
          </c:cat>
          <c:val>
            <c:numRef>
              <c:f>Sheet1!$D$2:$D$6</c:f>
              <c:numCache>
                <c:formatCode>General</c:formatCode>
                <c:ptCount val="5"/>
              </c:numCache>
            </c:numRef>
          </c:val>
          <c:extLst>
            <c:ext xmlns:c16="http://schemas.microsoft.com/office/drawing/2014/chart" uri="{C3380CC4-5D6E-409C-BE32-E72D297353CC}">
              <c16:uniqueId val="{00000002-D779-4056-8138-352A8D4AF49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1230120512"/>
        <c:axId val="1230119072"/>
        <c:axId val="0"/>
      </c:bar3DChart>
      <c:catAx>
        <c:axId val="12301205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30119072"/>
        <c:crosses val="autoZero"/>
        <c:auto val="1"/>
        <c:lblAlgn val="ctr"/>
        <c:lblOffset val="100"/>
        <c:noMultiLvlLbl val="0"/>
      </c:catAx>
      <c:valAx>
        <c:axId val="12301190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50000"/>
                  <a:lumOff val="5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301205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2"/>
        <c:delete val="1"/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0.10515256783585078"/>
          <c:y val="0.10001997400912886"/>
          <c:w val="0.82136122047244098"/>
          <c:h val="0.77481159111641296"/>
        </c:manualLayout>
      </c:layout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MONTH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  <a:sp3d/>
          </c:spPr>
          <c:invertIfNegative val="0"/>
          <c:cat>
            <c:strRef>
              <c:f>Sheet1!$A$2:$A$6</c:f>
              <c:strCache>
                <c:ptCount val="5"/>
                <c:pt idx="0">
                  <c:v>VIKRAM</c:v>
                </c:pt>
                <c:pt idx="1">
                  <c:v>ANJALI</c:v>
                </c:pt>
                <c:pt idx="2">
                  <c:v>RAVI</c:v>
                </c:pt>
                <c:pt idx="3">
                  <c:v>SURESH</c:v>
                </c:pt>
                <c:pt idx="4">
                  <c:v>SHEHA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6566</c:v>
                </c:pt>
                <c:pt idx="1">
                  <c:v>5911</c:v>
                </c:pt>
                <c:pt idx="2">
                  <c:v>7667</c:v>
                </c:pt>
                <c:pt idx="3">
                  <c:v>6644</c:v>
                </c:pt>
                <c:pt idx="4">
                  <c:v>5329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F46-455B-B527-571C52F3CF5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MONTH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  <a:sp3d/>
          </c:spPr>
          <c:invertIfNegative val="0"/>
          <c:cat>
            <c:strRef>
              <c:f>Sheet1!$A$2:$A$6</c:f>
              <c:strCache>
                <c:ptCount val="5"/>
                <c:pt idx="0">
                  <c:v>VIKRAM</c:v>
                </c:pt>
                <c:pt idx="1">
                  <c:v>ANJALI</c:v>
                </c:pt>
                <c:pt idx="2">
                  <c:v>RAVI</c:v>
                </c:pt>
                <c:pt idx="3">
                  <c:v>SURESH</c:v>
                </c:pt>
                <c:pt idx="4">
                  <c:v>SHEHA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5343</c:v>
                </c:pt>
                <c:pt idx="1">
                  <c:v>3456</c:v>
                </c:pt>
                <c:pt idx="2">
                  <c:v>9853</c:v>
                </c:pt>
                <c:pt idx="3">
                  <c:v>7543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F46-455B-B527-571C52F3CF51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MONTH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  <a:sp3d/>
          </c:spPr>
          <c:invertIfNegative val="0"/>
          <c:cat>
            <c:strRef>
              <c:f>Sheet1!$A$2:$A$6</c:f>
              <c:strCache>
                <c:ptCount val="5"/>
                <c:pt idx="0">
                  <c:v>VIKRAM</c:v>
                </c:pt>
                <c:pt idx="1">
                  <c:v>ANJALI</c:v>
                </c:pt>
                <c:pt idx="2">
                  <c:v>RAVI</c:v>
                </c:pt>
                <c:pt idx="3">
                  <c:v>SURESH</c:v>
                </c:pt>
                <c:pt idx="4">
                  <c:v>SHEHA</c:v>
                </c:pt>
              </c:strCache>
            </c:strRef>
          </c:cat>
          <c:val>
            <c:numRef>
              <c:f>Sheet1!$D$2:$D$6</c:f>
              <c:numCache>
                <c:formatCode>General</c:formatCode>
                <c:ptCount val="5"/>
                <c:pt idx="0">
                  <c:v>3454</c:v>
                </c:pt>
                <c:pt idx="1">
                  <c:v>5565</c:v>
                </c:pt>
                <c:pt idx="2">
                  <c:v>7754</c:v>
                </c:pt>
                <c:pt idx="3">
                  <c:v>2323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F46-455B-B527-571C52F3CF5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1376442432"/>
        <c:axId val="1376440032"/>
        <c:axId val="1104039344"/>
      </c:bar3DChart>
      <c:catAx>
        <c:axId val="13764424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76440032"/>
        <c:crosses val="autoZero"/>
        <c:auto val="1"/>
        <c:lblAlgn val="ctr"/>
        <c:lblOffset val="100"/>
        <c:noMultiLvlLbl val="0"/>
      </c:catAx>
      <c:valAx>
        <c:axId val="13764400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76442432"/>
        <c:crosses val="autoZero"/>
        <c:crossBetween val="between"/>
      </c:valAx>
      <c:serAx>
        <c:axId val="1104039344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76440032"/>
        <c:crosses val="autoZero"/>
      </c:ser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autoTitleDeleted val="1"/>
    <c:plotArea>
      <c:layout>
        <c:manualLayout>
          <c:layoutTarget val="inner"/>
          <c:xMode val="edge"/>
          <c:yMode val="edge"/>
          <c:x val="7.9806348425196849E-2"/>
          <c:y val="8.7464130938476201E-2"/>
          <c:w val="0.87684055118110238"/>
          <c:h val="0.7244667369299497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TOTAL REVENUE 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hade val="53000"/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hade val="53000"/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shade val="53000"/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Sheet1!$A$2:$A$12</c:f>
              <c:strCache>
                <c:ptCount val="11"/>
                <c:pt idx="0">
                  <c:v>Unknown</c:v>
                </c:pt>
                <c:pt idx="1">
                  <c:v>Saravana Bhavan</c:v>
                </c:pt>
                <c:pt idx="2">
                  <c:v>Dominos</c:v>
                </c:pt>
                <c:pt idx="3">
                  <c:v>Pizza Hut</c:v>
                </c:pt>
                <c:pt idx="4">
                  <c:v>McDonalds</c:v>
                </c:pt>
                <c:pt idx="5">
                  <c:v>CCD</c:v>
                </c:pt>
                <c:pt idx="6">
                  <c:v>KFC</c:v>
                </c:pt>
                <c:pt idx="7">
                  <c:v>TACO BELL</c:v>
                </c:pt>
                <c:pt idx="8">
                  <c:v>SUBWAY</c:v>
                </c:pt>
                <c:pt idx="9">
                  <c:v>BURGER KING</c:v>
                </c:pt>
                <c:pt idx="10">
                  <c:v>BARBEQUE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21979</c:v>
                </c:pt>
                <c:pt idx="1">
                  <c:v>16133</c:v>
                </c:pt>
                <c:pt idx="2">
                  <c:v>15432</c:v>
                </c:pt>
                <c:pt idx="3">
                  <c:v>14631</c:v>
                </c:pt>
                <c:pt idx="4">
                  <c:v>13863</c:v>
                </c:pt>
                <c:pt idx="5">
                  <c:v>12904</c:v>
                </c:pt>
                <c:pt idx="6">
                  <c:v>12837</c:v>
                </c:pt>
                <c:pt idx="7">
                  <c:v>12378</c:v>
                </c:pt>
                <c:pt idx="8">
                  <c:v>9667.51</c:v>
                </c:pt>
                <c:pt idx="9">
                  <c:v>9470</c:v>
                </c:pt>
                <c:pt idx="10">
                  <c:v>2778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A40-45B6-B878-000466C0C85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848650815"/>
        <c:axId val="848661855"/>
      </c:barChart>
      <c:stockChart>
        <c:ser>
          <c:idx val="1"/>
          <c:order val="1"/>
          <c:tx>
            <c:strRef>
              <c:f>Sheet1!$C$1</c:f>
              <c:strCache>
                <c:ptCount val="1"/>
                <c:pt idx="0">
                  <c:v>Column1</c:v>
                </c:pt>
              </c:strCache>
            </c:strRef>
          </c:tx>
          <c:spPr>
            <a:ln w="25400" cap="rnd">
              <a:noFill/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strRef>
              <c:f>Sheet1!$A$2:$A$12</c:f>
              <c:strCache>
                <c:ptCount val="11"/>
                <c:pt idx="0">
                  <c:v>Unknown</c:v>
                </c:pt>
                <c:pt idx="1">
                  <c:v>Saravana Bhavan</c:v>
                </c:pt>
                <c:pt idx="2">
                  <c:v>Dominos</c:v>
                </c:pt>
                <c:pt idx="3">
                  <c:v>Pizza Hut</c:v>
                </c:pt>
                <c:pt idx="4">
                  <c:v>McDonalds</c:v>
                </c:pt>
                <c:pt idx="5">
                  <c:v>CCD</c:v>
                </c:pt>
                <c:pt idx="6">
                  <c:v>KFC</c:v>
                </c:pt>
                <c:pt idx="7">
                  <c:v>TACO BELL</c:v>
                </c:pt>
                <c:pt idx="8">
                  <c:v>SUBWAY</c:v>
                </c:pt>
                <c:pt idx="9">
                  <c:v>BURGER KING</c:v>
                </c:pt>
                <c:pt idx="10">
                  <c:v>BARBEQUE</c:v>
                </c:pt>
              </c:strCache>
            </c:strRef>
          </c:cat>
          <c:val>
            <c:numRef>
              <c:f>Sheet1!$C$2:$C$12</c:f>
              <c:numCache>
                <c:formatCode>General</c:formatCode>
                <c:ptCount val="11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8A40-45B6-B878-000466C0C855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Column2</c:v>
                </c:pt>
              </c:strCache>
            </c:strRef>
          </c:tx>
          <c:spPr>
            <a:ln w="25400" cap="rnd">
              <a:noFill/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strRef>
              <c:f>Sheet1!$A$2:$A$12</c:f>
              <c:strCache>
                <c:ptCount val="11"/>
                <c:pt idx="0">
                  <c:v>Unknown</c:v>
                </c:pt>
                <c:pt idx="1">
                  <c:v>Saravana Bhavan</c:v>
                </c:pt>
                <c:pt idx="2">
                  <c:v>Dominos</c:v>
                </c:pt>
                <c:pt idx="3">
                  <c:v>Pizza Hut</c:v>
                </c:pt>
                <c:pt idx="4">
                  <c:v>McDonalds</c:v>
                </c:pt>
                <c:pt idx="5">
                  <c:v>CCD</c:v>
                </c:pt>
                <c:pt idx="6">
                  <c:v>KFC</c:v>
                </c:pt>
                <c:pt idx="7">
                  <c:v>TACO BELL</c:v>
                </c:pt>
                <c:pt idx="8">
                  <c:v>SUBWAY</c:v>
                </c:pt>
                <c:pt idx="9">
                  <c:v>BURGER KING</c:v>
                </c:pt>
                <c:pt idx="10">
                  <c:v>BARBEQUE</c:v>
                </c:pt>
              </c:strCache>
            </c:strRef>
          </c:cat>
          <c:val>
            <c:numRef>
              <c:f>Sheet1!$D$2:$D$12</c:f>
              <c:numCache>
                <c:formatCode>General</c:formatCode>
                <c:ptCount val="11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8A40-45B6-B878-000466C0C855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Column3</c:v>
                </c:pt>
              </c:strCache>
            </c:strRef>
          </c:tx>
          <c:spPr>
            <a:ln w="25400" cap="rnd">
              <a:noFill/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strRef>
              <c:f>Sheet1!$A$2:$A$12</c:f>
              <c:strCache>
                <c:ptCount val="11"/>
                <c:pt idx="0">
                  <c:v>Unknown</c:v>
                </c:pt>
                <c:pt idx="1">
                  <c:v>Saravana Bhavan</c:v>
                </c:pt>
                <c:pt idx="2">
                  <c:v>Dominos</c:v>
                </c:pt>
                <c:pt idx="3">
                  <c:v>Pizza Hut</c:v>
                </c:pt>
                <c:pt idx="4">
                  <c:v>McDonalds</c:v>
                </c:pt>
                <c:pt idx="5">
                  <c:v>CCD</c:v>
                </c:pt>
                <c:pt idx="6">
                  <c:v>KFC</c:v>
                </c:pt>
                <c:pt idx="7">
                  <c:v>TACO BELL</c:v>
                </c:pt>
                <c:pt idx="8">
                  <c:v>SUBWAY</c:v>
                </c:pt>
                <c:pt idx="9">
                  <c:v>BURGER KING</c:v>
                </c:pt>
                <c:pt idx="10">
                  <c:v>BARBEQUE</c:v>
                </c:pt>
              </c:strCache>
            </c:strRef>
          </c:cat>
          <c:val>
            <c:numRef>
              <c:f>Sheet1!$E$2:$E$12</c:f>
              <c:numCache>
                <c:formatCode>General</c:formatCode>
                <c:ptCount val="11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8A40-45B6-B878-000466C0C855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Column4</c:v>
                </c:pt>
              </c:strCache>
            </c:strRef>
          </c:tx>
          <c:spPr>
            <a:ln w="25400" cap="rnd">
              <a:noFill/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strRef>
              <c:f>Sheet1!$A$2:$A$12</c:f>
              <c:strCache>
                <c:ptCount val="11"/>
                <c:pt idx="0">
                  <c:v>Unknown</c:v>
                </c:pt>
                <c:pt idx="1">
                  <c:v>Saravana Bhavan</c:v>
                </c:pt>
                <c:pt idx="2">
                  <c:v>Dominos</c:v>
                </c:pt>
                <c:pt idx="3">
                  <c:v>Pizza Hut</c:v>
                </c:pt>
                <c:pt idx="4">
                  <c:v>McDonalds</c:v>
                </c:pt>
                <c:pt idx="5">
                  <c:v>CCD</c:v>
                </c:pt>
                <c:pt idx="6">
                  <c:v>KFC</c:v>
                </c:pt>
                <c:pt idx="7">
                  <c:v>TACO BELL</c:v>
                </c:pt>
                <c:pt idx="8">
                  <c:v>SUBWAY</c:v>
                </c:pt>
                <c:pt idx="9">
                  <c:v>BURGER KING</c:v>
                </c:pt>
                <c:pt idx="10">
                  <c:v>BARBEQUE</c:v>
                </c:pt>
              </c:strCache>
            </c:strRef>
          </c:cat>
          <c:val>
            <c:numRef>
              <c:f>Sheet1!$F$2:$F$12</c:f>
              <c:numCache>
                <c:formatCode>General</c:formatCode>
                <c:ptCount val="11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8A40-45B6-B878-000466C0C85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hiLowLines>
          <c:spPr>
            <a:ln w="9525" cap="flat" cmpd="sng" algn="ctr">
              <a:solidFill>
                <a:schemeClr val="lt1"/>
              </a:solidFill>
              <a:round/>
            </a:ln>
            <a:effectLst/>
          </c:spPr>
        </c:hiLowLines>
        <c:upDownBars>
          <c:gapWidth val="150"/>
          <c:upBars>
            <c:spPr>
              <a:gradFill>
                <a:gsLst>
                  <a:gs pos="100000">
                    <a:schemeClr val="lt1">
                      <a:lumMod val="85000"/>
                    </a:schemeClr>
                  </a:gs>
                  <a:gs pos="0">
                    <a:schemeClr val="lt1"/>
                  </a:gs>
                </a:gsLst>
                <a:path path="circle">
                  <a:fillToRect l="50000" t="50000" r="50000" b="50000"/>
                </a:path>
              </a:gradFill>
              <a:ln w="9525" cap="flat" cmpd="sng" algn="ctr">
                <a:solidFill>
                  <a:schemeClr val="lt1"/>
                </a:solidFill>
                <a:round/>
              </a:ln>
              <a:effectLst/>
            </c:spPr>
          </c:upBars>
          <c:downBars>
            <c:spPr>
              <a:gradFill>
                <a:gsLst>
                  <a:gs pos="100000">
                    <a:schemeClr val="dk1">
                      <a:lumMod val="95000"/>
                      <a:lumOff val="5000"/>
                    </a:schemeClr>
                  </a:gs>
                  <a:gs pos="0">
                    <a:schemeClr val="dk1">
                      <a:lumMod val="75000"/>
                      <a:lumOff val="25000"/>
                    </a:schemeClr>
                  </a:gs>
                </a:gsLst>
                <a:path path="circle">
                  <a:fillToRect l="50000" t="50000" r="50000" b="50000"/>
                </a:path>
              </a:gradFill>
              <a:ln w="9525">
                <a:solidFill>
                  <a:schemeClr val="dk1">
                    <a:lumMod val="75000"/>
                    <a:lumOff val="25000"/>
                  </a:schemeClr>
                </a:solidFill>
              </a:ln>
              <a:effectLst/>
            </c:spPr>
          </c:downBars>
        </c:upDownBars>
        <c:axId val="848681055"/>
        <c:axId val="848680575"/>
      </c:stockChart>
      <c:catAx>
        <c:axId val="84865081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48661855"/>
        <c:crosses val="autoZero"/>
        <c:auto val="1"/>
        <c:lblAlgn val="ctr"/>
        <c:lblOffset val="100"/>
        <c:noMultiLvlLbl val="0"/>
      </c:catAx>
      <c:valAx>
        <c:axId val="84866185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48650815"/>
        <c:crosses val="autoZero"/>
        <c:crossBetween val="between"/>
      </c:valAx>
      <c:valAx>
        <c:axId val="848680575"/>
        <c:scaling>
          <c:orientation val="minMax"/>
        </c:scaling>
        <c:delete val="0"/>
        <c:axPos val="r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48681055"/>
        <c:crosses val="max"/>
        <c:crossBetween val="between"/>
      </c:valAx>
      <c:catAx>
        <c:axId val="848681055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848680575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legendEntry>
        <c:idx val="1"/>
        <c:delete val="1"/>
      </c:legendEntry>
      <c:legendEntry>
        <c:idx val="2"/>
        <c:delete val="1"/>
      </c:legendEntry>
      <c:legendEntry>
        <c:idx val="3"/>
        <c:delete val="1"/>
      </c:legendEntry>
      <c:legendEntry>
        <c:idx val="4"/>
        <c:delete val="1"/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1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Reversed" id="21">
  <a:schemeClr val="accent1"/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style1.xml><?xml version="1.0" encoding="utf-8"?>
<cs:chartStyle xmlns:cs="http://schemas.microsoft.com/office/drawing/2012/chartStyle" xmlns:a="http://schemas.openxmlformats.org/drawingml/2006/main" id="294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/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dk1">
            <a:lumMod val="60000"/>
            <a:lumOff val="40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/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328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gradFill>
        <a:gsLst>
          <a:gs pos="100000">
            <a:schemeClr val="dk1">
              <a:lumMod val="95000"/>
              <a:lumOff val="5000"/>
            </a:schemeClr>
          </a:gs>
          <a:gs pos="0">
            <a:schemeClr val="dk1">
              <a:lumMod val="75000"/>
              <a:lumOff val="25000"/>
            </a:schemeClr>
          </a:gs>
        </a:gsLst>
        <a:path path="circle">
          <a:fillToRect l="50000" t="50000" r="50000" b="50000"/>
        </a:path>
      </a:gradFill>
      <a:ln w="9525">
        <a:solidFill>
          <a:schemeClr val="dk1">
            <a:lumMod val="75000"/>
            <a:lumOff val="2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/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/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gradFill>
        <a:gsLst>
          <a:gs pos="100000">
            <a:schemeClr val="lt1">
              <a:lumMod val="85000"/>
            </a:schemeClr>
          </a:gs>
          <a:gs pos="0">
            <a:schemeClr val="lt1"/>
          </a:gs>
        </a:gsLst>
        <a:path path="circle">
          <a:fillToRect l="50000" t="50000" r="50000" b="50000"/>
        </a:path>
      </a:gradFill>
      <a:ln w="9525" cap="flat" cmpd="sng" algn="ctr">
        <a:solidFill>
          <a:schemeClr val="lt1"/>
        </a:solidFill>
        <a:round/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6C42DC6-DC0B-491F-96BF-F54AE846A881}" type="doc">
      <dgm:prSet loTypeId="urn:microsoft.com/office/officeart/2005/8/layout/hList6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6E9C80B-4E91-4A57-A45C-A2855ED5B167}">
      <dgm:prSet phldrT="[Text]"/>
      <dgm:spPr/>
      <dgm:t>
        <a:bodyPr/>
        <a:lstStyle/>
        <a:p>
          <a:r>
            <a:rPr lang="en-US" dirty="0"/>
            <a:t>Restaurants</a:t>
          </a:r>
        </a:p>
      </dgm:t>
    </dgm:pt>
    <dgm:pt modelId="{D170FB8E-3C1A-4521-AC35-B99F7F5484A6}" type="parTrans" cxnId="{68FAD313-15AC-49D2-87E4-2A58D1972F0F}">
      <dgm:prSet/>
      <dgm:spPr/>
      <dgm:t>
        <a:bodyPr/>
        <a:lstStyle/>
        <a:p>
          <a:endParaRPr lang="en-US"/>
        </a:p>
      </dgm:t>
    </dgm:pt>
    <dgm:pt modelId="{727B064F-EC93-488E-9370-B000FA230F57}" type="sibTrans" cxnId="{68FAD313-15AC-49D2-87E4-2A58D1972F0F}">
      <dgm:prSet/>
      <dgm:spPr/>
      <dgm:t>
        <a:bodyPr/>
        <a:lstStyle/>
        <a:p>
          <a:endParaRPr lang="en-US"/>
        </a:p>
      </dgm:t>
    </dgm:pt>
    <dgm:pt modelId="{57F40F10-D2DF-42D2-89DD-DAE14F433A4E}">
      <dgm:prSet phldrT="[Text]"/>
      <dgm:spPr/>
      <dgm:t>
        <a:bodyPr/>
        <a:lstStyle/>
        <a:p>
          <a:r>
            <a:rPr lang="en-US" dirty="0"/>
            <a:t>Restaurants-id</a:t>
          </a:r>
        </a:p>
      </dgm:t>
    </dgm:pt>
    <dgm:pt modelId="{D34F22E8-FC74-4493-98DB-232982BF81EF}" type="parTrans" cxnId="{6A5AF4A4-A5BC-426C-8C29-38F76679BD9F}">
      <dgm:prSet/>
      <dgm:spPr/>
      <dgm:t>
        <a:bodyPr/>
        <a:lstStyle/>
        <a:p>
          <a:endParaRPr lang="en-US"/>
        </a:p>
      </dgm:t>
    </dgm:pt>
    <dgm:pt modelId="{60E97EB6-945D-4E56-8E64-39B2E1AAFCFC}" type="sibTrans" cxnId="{6A5AF4A4-A5BC-426C-8C29-38F76679BD9F}">
      <dgm:prSet/>
      <dgm:spPr/>
      <dgm:t>
        <a:bodyPr/>
        <a:lstStyle/>
        <a:p>
          <a:endParaRPr lang="en-US"/>
        </a:p>
      </dgm:t>
    </dgm:pt>
    <dgm:pt modelId="{44668B32-D526-4BB4-A9C6-90C30BE0E284}">
      <dgm:prSet phldrT="[Text]"/>
      <dgm:spPr/>
      <dgm:t>
        <a:bodyPr/>
        <a:lstStyle/>
        <a:p>
          <a:r>
            <a:rPr lang="en-US" dirty="0"/>
            <a:t>Restaurants-city</a:t>
          </a:r>
        </a:p>
      </dgm:t>
    </dgm:pt>
    <dgm:pt modelId="{82A255DC-66B6-4493-BCBA-100AA60F3F14}" type="parTrans" cxnId="{4D8E7E81-D813-44F9-8B80-2F201D8707CE}">
      <dgm:prSet/>
      <dgm:spPr/>
      <dgm:t>
        <a:bodyPr/>
        <a:lstStyle/>
        <a:p>
          <a:endParaRPr lang="en-US"/>
        </a:p>
      </dgm:t>
    </dgm:pt>
    <dgm:pt modelId="{59AA8820-45EC-42E1-AA97-34392B297CE8}" type="sibTrans" cxnId="{4D8E7E81-D813-44F9-8B80-2F201D8707CE}">
      <dgm:prSet/>
      <dgm:spPr/>
      <dgm:t>
        <a:bodyPr/>
        <a:lstStyle/>
        <a:p>
          <a:endParaRPr lang="en-US"/>
        </a:p>
      </dgm:t>
    </dgm:pt>
    <dgm:pt modelId="{368E67F7-A097-4730-AF7A-7A80FEAA62C8}">
      <dgm:prSet phldrT="[Text]" phldr="0"/>
      <dgm:spPr/>
      <dgm:t>
        <a:bodyPr/>
        <a:lstStyle/>
        <a:p>
          <a:r>
            <a:rPr lang="en-US" dirty="0"/>
            <a:t>Orders</a:t>
          </a:r>
        </a:p>
      </dgm:t>
    </dgm:pt>
    <dgm:pt modelId="{65F56F41-6B60-4153-9A89-B24C88F810C6}" type="parTrans" cxnId="{F0EF48AE-9423-452D-87B5-8C47EEDE34A2}">
      <dgm:prSet/>
      <dgm:spPr/>
      <dgm:t>
        <a:bodyPr/>
        <a:lstStyle/>
        <a:p>
          <a:endParaRPr lang="en-US"/>
        </a:p>
      </dgm:t>
    </dgm:pt>
    <dgm:pt modelId="{9E5D3817-9267-4145-9181-D85FCA49853C}" type="sibTrans" cxnId="{F0EF48AE-9423-452D-87B5-8C47EEDE34A2}">
      <dgm:prSet/>
      <dgm:spPr/>
      <dgm:t>
        <a:bodyPr/>
        <a:lstStyle/>
        <a:p>
          <a:endParaRPr lang="en-US"/>
        </a:p>
      </dgm:t>
    </dgm:pt>
    <dgm:pt modelId="{45698DE5-167D-4B58-899A-72A98A674D3E}">
      <dgm:prSet phldrT="[Text]" phldr="0"/>
      <dgm:spPr/>
      <dgm:t>
        <a:bodyPr/>
        <a:lstStyle/>
        <a:p>
          <a:r>
            <a:rPr lang="en-US" dirty="0"/>
            <a:t>Orders-id </a:t>
          </a:r>
        </a:p>
      </dgm:t>
    </dgm:pt>
    <dgm:pt modelId="{43D632E2-8518-4B69-AFA2-70236255D505}" type="parTrans" cxnId="{AB101438-0DF5-4137-9992-9A696EE802D7}">
      <dgm:prSet/>
      <dgm:spPr/>
      <dgm:t>
        <a:bodyPr/>
        <a:lstStyle/>
        <a:p>
          <a:endParaRPr lang="en-US"/>
        </a:p>
      </dgm:t>
    </dgm:pt>
    <dgm:pt modelId="{484610A7-D0FC-4358-B1D1-1FE72EECF1A9}" type="sibTrans" cxnId="{AB101438-0DF5-4137-9992-9A696EE802D7}">
      <dgm:prSet/>
      <dgm:spPr/>
      <dgm:t>
        <a:bodyPr/>
        <a:lstStyle/>
        <a:p>
          <a:endParaRPr lang="en-US"/>
        </a:p>
      </dgm:t>
    </dgm:pt>
    <dgm:pt modelId="{1468C589-04A4-4F32-AF41-CA4DC27DCB6C}">
      <dgm:prSet phldrT="[Text]" phldr="0"/>
      <dgm:spPr/>
      <dgm:t>
        <a:bodyPr/>
        <a:lstStyle/>
        <a:p>
          <a:r>
            <a:rPr lang="en-US" dirty="0"/>
            <a:t>Customer-id</a:t>
          </a:r>
        </a:p>
      </dgm:t>
    </dgm:pt>
    <dgm:pt modelId="{B03E2062-0A9C-4861-971B-824CBF5D90E0}" type="parTrans" cxnId="{1A812B11-6622-46F7-8953-84F486C69D93}">
      <dgm:prSet/>
      <dgm:spPr/>
      <dgm:t>
        <a:bodyPr/>
        <a:lstStyle/>
        <a:p>
          <a:endParaRPr lang="en-US"/>
        </a:p>
      </dgm:t>
    </dgm:pt>
    <dgm:pt modelId="{F3D4EB4C-77B7-47E0-B0DD-E25C8199692F}" type="sibTrans" cxnId="{1A812B11-6622-46F7-8953-84F486C69D93}">
      <dgm:prSet/>
      <dgm:spPr/>
      <dgm:t>
        <a:bodyPr/>
        <a:lstStyle/>
        <a:p>
          <a:endParaRPr lang="en-US"/>
        </a:p>
      </dgm:t>
    </dgm:pt>
    <dgm:pt modelId="{0BCCEB74-12F1-4A0B-BF01-B68A42E0C480}">
      <dgm:prSet phldrT="[Text]" phldr="0"/>
      <dgm:spPr/>
      <dgm:t>
        <a:bodyPr/>
        <a:lstStyle/>
        <a:p>
          <a:r>
            <a:rPr lang="en-US" dirty="0"/>
            <a:t>CUSTOMERS</a:t>
          </a:r>
        </a:p>
      </dgm:t>
    </dgm:pt>
    <dgm:pt modelId="{A4F5608C-FEC0-4ECC-A3B5-AE4B6FCD85E3}" type="parTrans" cxnId="{69D838F2-AD4E-4781-BBEF-60FE92F13A82}">
      <dgm:prSet/>
      <dgm:spPr/>
      <dgm:t>
        <a:bodyPr/>
        <a:lstStyle/>
        <a:p>
          <a:endParaRPr lang="en-US"/>
        </a:p>
      </dgm:t>
    </dgm:pt>
    <dgm:pt modelId="{668419A1-3B19-4030-815F-A5AB454E0D1E}" type="sibTrans" cxnId="{69D838F2-AD4E-4781-BBEF-60FE92F13A82}">
      <dgm:prSet/>
      <dgm:spPr/>
      <dgm:t>
        <a:bodyPr/>
        <a:lstStyle/>
        <a:p>
          <a:endParaRPr lang="en-US"/>
        </a:p>
      </dgm:t>
    </dgm:pt>
    <dgm:pt modelId="{65695677-8D11-4E02-BF0C-C35F7EC609E1}">
      <dgm:prSet phldrT="[Text]" phldr="0"/>
      <dgm:spPr/>
      <dgm:t>
        <a:bodyPr/>
        <a:lstStyle/>
        <a:p>
          <a:r>
            <a:rPr lang="en-US" dirty="0"/>
            <a:t>Customer-id</a:t>
          </a:r>
        </a:p>
      </dgm:t>
    </dgm:pt>
    <dgm:pt modelId="{87DE58C6-1169-45F2-BC6E-1F27F10BA700}" type="parTrans" cxnId="{E7DDA93E-38FB-4687-B306-3B3779D922E0}">
      <dgm:prSet/>
      <dgm:spPr/>
      <dgm:t>
        <a:bodyPr/>
        <a:lstStyle/>
        <a:p>
          <a:endParaRPr lang="en-US"/>
        </a:p>
      </dgm:t>
    </dgm:pt>
    <dgm:pt modelId="{6B1ED60D-F7AC-4F40-9AE1-7C827F36F868}" type="sibTrans" cxnId="{E7DDA93E-38FB-4687-B306-3B3779D922E0}">
      <dgm:prSet/>
      <dgm:spPr/>
      <dgm:t>
        <a:bodyPr/>
        <a:lstStyle/>
        <a:p>
          <a:endParaRPr lang="en-US"/>
        </a:p>
      </dgm:t>
    </dgm:pt>
    <dgm:pt modelId="{BEE23FFE-2E04-4E2C-B12C-66B46385891C}">
      <dgm:prSet phldrT="[Text]" phldr="0"/>
      <dgm:spPr/>
      <dgm:t>
        <a:bodyPr/>
        <a:lstStyle/>
        <a:p>
          <a:r>
            <a:rPr lang="en-US" dirty="0"/>
            <a:t>Customer-name</a:t>
          </a:r>
        </a:p>
      </dgm:t>
    </dgm:pt>
    <dgm:pt modelId="{11BBC7AE-F092-44A7-B2D9-65202B82E786}" type="parTrans" cxnId="{A7169D3C-1604-4E6E-A34F-908A94F97001}">
      <dgm:prSet/>
      <dgm:spPr/>
      <dgm:t>
        <a:bodyPr/>
        <a:lstStyle/>
        <a:p>
          <a:endParaRPr lang="en-US"/>
        </a:p>
      </dgm:t>
    </dgm:pt>
    <dgm:pt modelId="{83F43D9F-FE00-4BFB-9428-481712D65DB5}" type="sibTrans" cxnId="{A7169D3C-1604-4E6E-A34F-908A94F97001}">
      <dgm:prSet/>
      <dgm:spPr/>
      <dgm:t>
        <a:bodyPr/>
        <a:lstStyle/>
        <a:p>
          <a:endParaRPr lang="en-US"/>
        </a:p>
      </dgm:t>
    </dgm:pt>
    <dgm:pt modelId="{EF716259-AA1D-4ACE-9E24-027E1F2E25A8}">
      <dgm:prSet phldrT="[Text]"/>
      <dgm:spPr/>
      <dgm:t>
        <a:bodyPr/>
        <a:lstStyle/>
        <a:p>
          <a:r>
            <a:rPr lang="en-US" dirty="0" err="1"/>
            <a:t>Restarurants</a:t>
          </a:r>
          <a:r>
            <a:rPr lang="en-US" dirty="0"/>
            <a:t>-name</a:t>
          </a:r>
        </a:p>
      </dgm:t>
    </dgm:pt>
    <dgm:pt modelId="{A85A94C3-44C2-43D5-A7A1-7CF8205F95E5}" type="parTrans" cxnId="{197A7458-898C-421D-BBA7-AC23B942F2AD}">
      <dgm:prSet/>
      <dgm:spPr/>
      <dgm:t>
        <a:bodyPr/>
        <a:lstStyle/>
        <a:p>
          <a:endParaRPr lang="en-US"/>
        </a:p>
      </dgm:t>
    </dgm:pt>
    <dgm:pt modelId="{698CE5FA-1A4B-463F-AADE-2587637F1E72}" type="sibTrans" cxnId="{197A7458-898C-421D-BBA7-AC23B942F2AD}">
      <dgm:prSet/>
      <dgm:spPr/>
      <dgm:t>
        <a:bodyPr/>
        <a:lstStyle/>
        <a:p>
          <a:endParaRPr lang="en-US"/>
        </a:p>
      </dgm:t>
    </dgm:pt>
    <dgm:pt modelId="{AB7F97BD-219D-4507-99AD-C787DD3ACF01}">
      <dgm:prSet phldrT="[Text]" phldr="0"/>
      <dgm:spPr/>
      <dgm:t>
        <a:bodyPr/>
        <a:lstStyle/>
        <a:p>
          <a:r>
            <a:rPr lang="en-US" dirty="0"/>
            <a:t>Customer-city</a:t>
          </a:r>
        </a:p>
      </dgm:t>
    </dgm:pt>
    <dgm:pt modelId="{98BDA64F-E9DE-4C37-8AE7-7ADCEF9C9F4C}" type="parTrans" cxnId="{FD1760E3-8D77-4090-84D4-E73A3881CC9B}">
      <dgm:prSet/>
      <dgm:spPr/>
      <dgm:t>
        <a:bodyPr/>
        <a:lstStyle/>
        <a:p>
          <a:endParaRPr lang="en-US"/>
        </a:p>
      </dgm:t>
    </dgm:pt>
    <dgm:pt modelId="{FAD305D2-54F8-40BD-856E-BB57DB1C76A4}" type="sibTrans" cxnId="{FD1760E3-8D77-4090-84D4-E73A3881CC9B}">
      <dgm:prSet/>
      <dgm:spPr/>
      <dgm:t>
        <a:bodyPr/>
        <a:lstStyle/>
        <a:p>
          <a:endParaRPr lang="en-US"/>
        </a:p>
      </dgm:t>
    </dgm:pt>
    <dgm:pt modelId="{08696F18-7A15-4472-96FB-FD814CADB1D7}">
      <dgm:prSet phldrT="[Text]" phldr="0"/>
      <dgm:spPr/>
      <dgm:t>
        <a:bodyPr/>
        <a:lstStyle/>
        <a:p>
          <a:r>
            <a:rPr lang="en-US" dirty="0"/>
            <a:t>Restaurants-id</a:t>
          </a:r>
        </a:p>
      </dgm:t>
    </dgm:pt>
    <dgm:pt modelId="{478E6A07-66E9-4E93-A8F9-D6DDCDE4B6FA}" type="parTrans" cxnId="{A0F0A1EF-030A-48B3-9889-D46E0FEF7F92}">
      <dgm:prSet/>
      <dgm:spPr/>
      <dgm:t>
        <a:bodyPr/>
        <a:lstStyle/>
        <a:p>
          <a:endParaRPr lang="en-US"/>
        </a:p>
      </dgm:t>
    </dgm:pt>
    <dgm:pt modelId="{57FC60B6-70A2-4DFB-A7EC-175511874FFF}" type="sibTrans" cxnId="{A0F0A1EF-030A-48B3-9889-D46E0FEF7F92}">
      <dgm:prSet/>
      <dgm:spPr/>
      <dgm:t>
        <a:bodyPr/>
        <a:lstStyle/>
        <a:p>
          <a:endParaRPr lang="en-US"/>
        </a:p>
      </dgm:t>
    </dgm:pt>
    <dgm:pt modelId="{E5D1B423-5AE9-4A9F-B722-2B7039696AEE}">
      <dgm:prSet phldrT="[Text]" phldr="0"/>
      <dgm:spPr/>
      <dgm:t>
        <a:bodyPr/>
        <a:lstStyle/>
        <a:p>
          <a:r>
            <a:rPr lang="en-US"/>
            <a:t>Quantity</a:t>
          </a:r>
          <a:endParaRPr lang="en-US" dirty="0"/>
        </a:p>
      </dgm:t>
    </dgm:pt>
    <dgm:pt modelId="{13C76AD0-CFA6-4AB3-8945-E75739C9C2B2}" type="parTrans" cxnId="{31D6D181-07E3-4E54-B6DA-C7911DD6165B}">
      <dgm:prSet/>
      <dgm:spPr/>
      <dgm:t>
        <a:bodyPr/>
        <a:lstStyle/>
        <a:p>
          <a:endParaRPr lang="en-US"/>
        </a:p>
      </dgm:t>
    </dgm:pt>
    <dgm:pt modelId="{2419D93D-022C-445E-AA20-6725622416F9}" type="sibTrans" cxnId="{31D6D181-07E3-4E54-B6DA-C7911DD6165B}">
      <dgm:prSet/>
      <dgm:spPr/>
      <dgm:t>
        <a:bodyPr/>
        <a:lstStyle/>
        <a:p>
          <a:endParaRPr lang="en-US"/>
        </a:p>
      </dgm:t>
    </dgm:pt>
    <dgm:pt modelId="{87E3B21A-78E0-4C32-B733-95ADB1D78A2A}">
      <dgm:prSet phldrT="[Text]" phldr="0"/>
      <dgm:spPr/>
      <dgm:t>
        <a:bodyPr/>
        <a:lstStyle/>
        <a:p>
          <a:r>
            <a:rPr lang="en-US" dirty="0"/>
            <a:t>Order-date</a:t>
          </a:r>
        </a:p>
      </dgm:t>
    </dgm:pt>
    <dgm:pt modelId="{1DDBFBCD-F4C9-4DAD-A03A-ACC1A504128D}" type="parTrans" cxnId="{542931A0-5BA1-403D-B0E2-D0353BC16EA8}">
      <dgm:prSet/>
      <dgm:spPr/>
      <dgm:t>
        <a:bodyPr/>
        <a:lstStyle/>
        <a:p>
          <a:endParaRPr lang="en-US"/>
        </a:p>
      </dgm:t>
    </dgm:pt>
    <dgm:pt modelId="{4306B654-8794-4FFE-8533-54028FE9248A}" type="sibTrans" cxnId="{542931A0-5BA1-403D-B0E2-D0353BC16EA8}">
      <dgm:prSet/>
      <dgm:spPr/>
      <dgm:t>
        <a:bodyPr/>
        <a:lstStyle/>
        <a:p>
          <a:endParaRPr lang="en-US"/>
        </a:p>
      </dgm:t>
    </dgm:pt>
    <dgm:pt modelId="{A1A6C592-9BA8-4B40-AD72-421568D2A543}">
      <dgm:prSet phldrT="[Text]" phldr="0"/>
      <dgm:spPr/>
      <dgm:t>
        <a:bodyPr/>
        <a:lstStyle/>
        <a:p>
          <a:r>
            <a:rPr lang="en-US" dirty="0"/>
            <a:t>Delivery-time</a:t>
          </a:r>
        </a:p>
      </dgm:t>
    </dgm:pt>
    <dgm:pt modelId="{114A70D9-5874-4364-92DE-4E0339EF9AE5}" type="parTrans" cxnId="{6CCEAC32-16C1-423D-937A-24F1780090B5}">
      <dgm:prSet/>
      <dgm:spPr/>
      <dgm:t>
        <a:bodyPr/>
        <a:lstStyle/>
        <a:p>
          <a:endParaRPr lang="en-US"/>
        </a:p>
      </dgm:t>
    </dgm:pt>
    <dgm:pt modelId="{8A225988-F30F-4A99-AF76-1FCF13643F5D}" type="sibTrans" cxnId="{6CCEAC32-16C1-423D-937A-24F1780090B5}">
      <dgm:prSet/>
      <dgm:spPr/>
      <dgm:t>
        <a:bodyPr/>
        <a:lstStyle/>
        <a:p>
          <a:endParaRPr lang="en-US"/>
        </a:p>
      </dgm:t>
    </dgm:pt>
    <dgm:pt modelId="{76A15F81-CE11-4509-9409-9768E0F29103}">
      <dgm:prSet phldrT="[Text]" phldr="0"/>
      <dgm:spPr/>
      <dgm:t>
        <a:bodyPr/>
        <a:lstStyle/>
        <a:p>
          <a:r>
            <a:rPr lang="en-US" dirty="0"/>
            <a:t>FOOD-ITEM</a:t>
          </a:r>
        </a:p>
      </dgm:t>
    </dgm:pt>
    <dgm:pt modelId="{9D6F93C4-0130-498B-A2E5-89ED877747B1}" type="parTrans" cxnId="{4E2121DA-1571-4B5C-8D65-6F567709AD2D}">
      <dgm:prSet/>
      <dgm:spPr/>
      <dgm:t>
        <a:bodyPr/>
        <a:lstStyle/>
        <a:p>
          <a:endParaRPr lang="en-US"/>
        </a:p>
      </dgm:t>
    </dgm:pt>
    <dgm:pt modelId="{A5BB2B4C-4B90-4DD2-AADE-BC4AD4EB1918}" type="sibTrans" cxnId="{4E2121DA-1571-4B5C-8D65-6F567709AD2D}">
      <dgm:prSet/>
      <dgm:spPr/>
      <dgm:t>
        <a:bodyPr/>
        <a:lstStyle/>
        <a:p>
          <a:endParaRPr lang="en-US"/>
        </a:p>
      </dgm:t>
    </dgm:pt>
    <dgm:pt modelId="{AD61348D-A682-485D-9A2B-57B5880B3E83}">
      <dgm:prSet phldrT="[Text]" phldr="0"/>
      <dgm:spPr/>
      <dgm:t>
        <a:bodyPr/>
        <a:lstStyle/>
        <a:p>
          <a:r>
            <a:rPr lang="en-US" dirty="0"/>
            <a:t>Food-item</a:t>
          </a:r>
        </a:p>
      </dgm:t>
    </dgm:pt>
    <dgm:pt modelId="{70BEB8C4-2565-4046-8114-986BF3D25D4F}" type="parTrans" cxnId="{5555EDE9-1ABC-466D-9AC6-40DBC801F38B}">
      <dgm:prSet/>
      <dgm:spPr/>
      <dgm:t>
        <a:bodyPr/>
        <a:lstStyle/>
        <a:p>
          <a:endParaRPr lang="en-US"/>
        </a:p>
      </dgm:t>
    </dgm:pt>
    <dgm:pt modelId="{AD7A80C9-FAD2-41D9-BD8F-9C1CA6D0C437}" type="sibTrans" cxnId="{5555EDE9-1ABC-466D-9AC6-40DBC801F38B}">
      <dgm:prSet/>
      <dgm:spPr/>
      <dgm:t>
        <a:bodyPr/>
        <a:lstStyle/>
        <a:p>
          <a:endParaRPr lang="en-US"/>
        </a:p>
      </dgm:t>
    </dgm:pt>
    <dgm:pt modelId="{53B89D3F-90E5-47B7-98A8-F63E2BE85031}">
      <dgm:prSet phldrT="[Text]" phldr="0"/>
      <dgm:spPr/>
      <dgm:t>
        <a:bodyPr/>
        <a:lstStyle/>
        <a:p>
          <a:r>
            <a:rPr lang="en-US" dirty="0"/>
            <a:t>Food-item-id</a:t>
          </a:r>
        </a:p>
      </dgm:t>
    </dgm:pt>
    <dgm:pt modelId="{2C357598-A5F0-48E0-ADF1-AEDB39862561}" type="parTrans" cxnId="{14E335EE-6A19-44A9-BE23-B2F85013F86C}">
      <dgm:prSet/>
      <dgm:spPr/>
      <dgm:t>
        <a:bodyPr/>
        <a:lstStyle/>
        <a:p>
          <a:endParaRPr lang="en-US"/>
        </a:p>
      </dgm:t>
    </dgm:pt>
    <dgm:pt modelId="{E6242322-ABD9-4CA8-8CBF-625E6C814A01}" type="sibTrans" cxnId="{14E335EE-6A19-44A9-BE23-B2F85013F86C}">
      <dgm:prSet/>
      <dgm:spPr/>
      <dgm:t>
        <a:bodyPr/>
        <a:lstStyle/>
        <a:p>
          <a:endParaRPr lang="en-US"/>
        </a:p>
      </dgm:t>
    </dgm:pt>
    <dgm:pt modelId="{10818983-BBB7-493A-BC6B-D957FE81F969}" type="pres">
      <dgm:prSet presAssocID="{76C42DC6-DC0B-491F-96BF-F54AE846A881}" presName="Name0" presStyleCnt="0">
        <dgm:presLayoutVars>
          <dgm:dir/>
          <dgm:resizeHandles val="exact"/>
        </dgm:presLayoutVars>
      </dgm:prSet>
      <dgm:spPr/>
    </dgm:pt>
    <dgm:pt modelId="{030DC778-3F67-4D1A-B833-B322EE7AE050}" type="pres">
      <dgm:prSet presAssocID="{16E9C80B-4E91-4A57-A45C-A2855ED5B167}" presName="node" presStyleLbl="node1" presStyleIdx="0" presStyleCnt="4" custLinFactX="189493" custLinFactNeighborX="200000">
        <dgm:presLayoutVars>
          <dgm:bulletEnabled val="1"/>
        </dgm:presLayoutVars>
      </dgm:prSet>
      <dgm:spPr/>
    </dgm:pt>
    <dgm:pt modelId="{ED3158F2-98EE-4EE9-B427-695A46204FDD}" type="pres">
      <dgm:prSet presAssocID="{727B064F-EC93-488E-9370-B000FA230F57}" presName="sibTrans" presStyleCnt="0"/>
      <dgm:spPr/>
    </dgm:pt>
    <dgm:pt modelId="{685C33EF-8424-434F-B77D-66AA60C8CD93}" type="pres">
      <dgm:prSet presAssocID="{368E67F7-A097-4730-AF7A-7A80FEAA62C8}" presName="node" presStyleLbl="node1" presStyleIdx="1" presStyleCnt="4" custLinFactX="184223" custLinFactNeighborX="200000">
        <dgm:presLayoutVars>
          <dgm:bulletEnabled val="1"/>
        </dgm:presLayoutVars>
      </dgm:prSet>
      <dgm:spPr/>
    </dgm:pt>
    <dgm:pt modelId="{B32B9EF0-5662-44A2-93F8-03C55B49953A}" type="pres">
      <dgm:prSet presAssocID="{9E5D3817-9267-4145-9181-D85FCA49853C}" presName="sibTrans" presStyleCnt="0"/>
      <dgm:spPr/>
    </dgm:pt>
    <dgm:pt modelId="{921DFC68-4BCB-45BD-B935-3475DFF3E6DF}" type="pres">
      <dgm:prSet presAssocID="{0BCCEB74-12F1-4A0B-BF01-B68A42E0C480}" presName="node" presStyleLbl="node1" presStyleIdx="2" presStyleCnt="4" custLinFactX="-200000" custLinFactNeighborX="-231294" custLinFactNeighborY="500">
        <dgm:presLayoutVars>
          <dgm:bulletEnabled val="1"/>
        </dgm:presLayoutVars>
      </dgm:prSet>
      <dgm:spPr/>
    </dgm:pt>
    <dgm:pt modelId="{EBFBECD5-DD48-4DE0-ADB6-0121AE10738C}" type="pres">
      <dgm:prSet presAssocID="{668419A1-3B19-4030-815F-A5AB454E0D1E}" presName="sibTrans" presStyleCnt="0"/>
      <dgm:spPr/>
    </dgm:pt>
    <dgm:pt modelId="{3751D187-C094-4AE6-B232-76EA775B0F75}" type="pres">
      <dgm:prSet presAssocID="{76A15F81-CE11-4509-9409-9768E0F29103}" presName="node" presStyleLbl="node1" presStyleIdx="3" presStyleCnt="4" custLinFactX="-200000" custLinFactNeighborX="-268473">
        <dgm:presLayoutVars>
          <dgm:bulletEnabled val="1"/>
        </dgm:presLayoutVars>
      </dgm:prSet>
      <dgm:spPr/>
    </dgm:pt>
  </dgm:ptLst>
  <dgm:cxnLst>
    <dgm:cxn modelId="{A0B05206-029F-4432-AEC7-059EC5615FEF}" type="presOf" srcId="{A1A6C592-9BA8-4B40-AD72-421568D2A543}" destId="{685C33EF-8424-434F-B77D-66AA60C8CD93}" srcOrd="0" destOrd="6" presId="urn:microsoft.com/office/officeart/2005/8/layout/hList6"/>
    <dgm:cxn modelId="{1A812B11-6622-46F7-8953-84F486C69D93}" srcId="{368E67F7-A097-4730-AF7A-7A80FEAA62C8}" destId="{1468C589-04A4-4F32-AF41-CA4DC27DCB6C}" srcOrd="1" destOrd="0" parTransId="{B03E2062-0A9C-4861-971B-824CBF5D90E0}" sibTransId="{F3D4EB4C-77B7-47E0-B0DD-E25C8199692F}"/>
    <dgm:cxn modelId="{68FAD313-15AC-49D2-87E4-2A58D1972F0F}" srcId="{76C42DC6-DC0B-491F-96BF-F54AE846A881}" destId="{16E9C80B-4E91-4A57-A45C-A2855ED5B167}" srcOrd="0" destOrd="0" parTransId="{D170FB8E-3C1A-4521-AC35-B99F7F5484A6}" sibTransId="{727B064F-EC93-488E-9370-B000FA230F57}"/>
    <dgm:cxn modelId="{BC5B7C20-8319-4C1E-B234-5591795134EF}" type="presOf" srcId="{AD61348D-A682-485D-9A2B-57B5880B3E83}" destId="{3751D187-C094-4AE6-B232-76EA775B0F75}" srcOrd="0" destOrd="1" presId="urn:microsoft.com/office/officeart/2005/8/layout/hList6"/>
    <dgm:cxn modelId="{6CCEAC32-16C1-423D-937A-24F1780090B5}" srcId="{368E67F7-A097-4730-AF7A-7A80FEAA62C8}" destId="{A1A6C592-9BA8-4B40-AD72-421568D2A543}" srcOrd="5" destOrd="0" parTransId="{114A70D9-5874-4364-92DE-4E0339EF9AE5}" sibTransId="{8A225988-F30F-4A99-AF76-1FCF13643F5D}"/>
    <dgm:cxn modelId="{5460D935-BB42-4B48-AEC2-96AB66684D2B}" type="presOf" srcId="{44668B32-D526-4BB4-A9C6-90C30BE0E284}" destId="{030DC778-3F67-4D1A-B833-B322EE7AE050}" srcOrd="0" destOrd="2" presId="urn:microsoft.com/office/officeart/2005/8/layout/hList6"/>
    <dgm:cxn modelId="{952AAB36-5957-4BE2-90F1-E25D2255ED1A}" type="presOf" srcId="{1468C589-04A4-4F32-AF41-CA4DC27DCB6C}" destId="{685C33EF-8424-434F-B77D-66AA60C8CD93}" srcOrd="0" destOrd="2" presId="urn:microsoft.com/office/officeart/2005/8/layout/hList6"/>
    <dgm:cxn modelId="{AB101438-0DF5-4137-9992-9A696EE802D7}" srcId="{368E67F7-A097-4730-AF7A-7A80FEAA62C8}" destId="{45698DE5-167D-4B58-899A-72A98A674D3E}" srcOrd="0" destOrd="0" parTransId="{43D632E2-8518-4B69-AFA2-70236255D505}" sibTransId="{484610A7-D0FC-4358-B1D1-1FE72EECF1A9}"/>
    <dgm:cxn modelId="{A7169D3C-1604-4E6E-A34F-908A94F97001}" srcId="{0BCCEB74-12F1-4A0B-BF01-B68A42E0C480}" destId="{BEE23FFE-2E04-4E2C-B12C-66B46385891C}" srcOrd="1" destOrd="0" parTransId="{11BBC7AE-F092-44A7-B2D9-65202B82E786}" sibTransId="{83F43D9F-FE00-4BFB-9428-481712D65DB5}"/>
    <dgm:cxn modelId="{E7DDA93E-38FB-4687-B306-3B3779D922E0}" srcId="{0BCCEB74-12F1-4A0B-BF01-B68A42E0C480}" destId="{65695677-8D11-4E02-BF0C-C35F7EC609E1}" srcOrd="0" destOrd="0" parTransId="{87DE58C6-1169-45F2-BC6E-1F27F10BA700}" sibTransId="{6B1ED60D-F7AC-4F40-9AE1-7C827F36F868}"/>
    <dgm:cxn modelId="{ABFCFA49-0419-473B-9F89-40D5D85DB8D6}" type="presOf" srcId="{76A15F81-CE11-4509-9409-9768E0F29103}" destId="{3751D187-C094-4AE6-B232-76EA775B0F75}" srcOrd="0" destOrd="0" presId="urn:microsoft.com/office/officeart/2005/8/layout/hList6"/>
    <dgm:cxn modelId="{AFA55A4D-93F5-49DB-8AA6-C5F94A23F232}" type="presOf" srcId="{0BCCEB74-12F1-4A0B-BF01-B68A42E0C480}" destId="{921DFC68-4BCB-45BD-B935-3475DFF3E6DF}" srcOrd="0" destOrd="0" presId="urn:microsoft.com/office/officeart/2005/8/layout/hList6"/>
    <dgm:cxn modelId="{F4683171-FA54-4BA5-9B6D-DDB4E893E9E6}" type="presOf" srcId="{76C42DC6-DC0B-491F-96BF-F54AE846A881}" destId="{10818983-BBB7-493A-BC6B-D957FE81F969}" srcOrd="0" destOrd="0" presId="urn:microsoft.com/office/officeart/2005/8/layout/hList6"/>
    <dgm:cxn modelId="{197A7458-898C-421D-BBA7-AC23B942F2AD}" srcId="{16E9C80B-4E91-4A57-A45C-A2855ED5B167}" destId="{EF716259-AA1D-4ACE-9E24-027E1F2E25A8}" srcOrd="2" destOrd="0" parTransId="{A85A94C3-44C2-43D5-A7A1-7CF8205F95E5}" sibTransId="{698CE5FA-1A4B-463F-AADE-2587637F1E72}"/>
    <dgm:cxn modelId="{4E442081-3A98-4003-A35A-C85FCD773238}" type="presOf" srcId="{08696F18-7A15-4472-96FB-FD814CADB1D7}" destId="{685C33EF-8424-434F-B77D-66AA60C8CD93}" srcOrd="0" destOrd="3" presId="urn:microsoft.com/office/officeart/2005/8/layout/hList6"/>
    <dgm:cxn modelId="{4D8E7E81-D813-44F9-8B80-2F201D8707CE}" srcId="{16E9C80B-4E91-4A57-A45C-A2855ED5B167}" destId="{44668B32-D526-4BB4-A9C6-90C30BE0E284}" srcOrd="1" destOrd="0" parTransId="{82A255DC-66B6-4493-BCBA-100AA60F3F14}" sibTransId="{59AA8820-45EC-42E1-AA97-34392B297CE8}"/>
    <dgm:cxn modelId="{31D6D181-07E3-4E54-B6DA-C7911DD6165B}" srcId="{368E67F7-A097-4730-AF7A-7A80FEAA62C8}" destId="{E5D1B423-5AE9-4A9F-B722-2B7039696AEE}" srcOrd="3" destOrd="0" parTransId="{13C76AD0-CFA6-4AB3-8945-E75739C9C2B2}" sibTransId="{2419D93D-022C-445E-AA20-6725622416F9}"/>
    <dgm:cxn modelId="{02EAF983-81E7-4247-BC98-B5CE2C6B2D7A}" type="presOf" srcId="{368E67F7-A097-4730-AF7A-7A80FEAA62C8}" destId="{685C33EF-8424-434F-B77D-66AA60C8CD93}" srcOrd="0" destOrd="0" presId="urn:microsoft.com/office/officeart/2005/8/layout/hList6"/>
    <dgm:cxn modelId="{B95DB092-6E44-4F65-900F-3DBDA0E3E927}" type="presOf" srcId="{BEE23FFE-2E04-4E2C-B12C-66B46385891C}" destId="{921DFC68-4BCB-45BD-B935-3475DFF3E6DF}" srcOrd="0" destOrd="2" presId="urn:microsoft.com/office/officeart/2005/8/layout/hList6"/>
    <dgm:cxn modelId="{87836096-FCEF-4832-8AEC-EB26E0D622E1}" type="presOf" srcId="{53B89D3F-90E5-47B7-98A8-F63E2BE85031}" destId="{3751D187-C094-4AE6-B232-76EA775B0F75}" srcOrd="0" destOrd="2" presId="urn:microsoft.com/office/officeart/2005/8/layout/hList6"/>
    <dgm:cxn modelId="{542931A0-5BA1-403D-B0E2-D0353BC16EA8}" srcId="{368E67F7-A097-4730-AF7A-7A80FEAA62C8}" destId="{87E3B21A-78E0-4C32-B733-95ADB1D78A2A}" srcOrd="4" destOrd="0" parTransId="{1DDBFBCD-F4C9-4DAD-A03A-ACC1A504128D}" sibTransId="{4306B654-8794-4FFE-8533-54028FE9248A}"/>
    <dgm:cxn modelId="{6A5AF4A4-A5BC-426C-8C29-38F76679BD9F}" srcId="{16E9C80B-4E91-4A57-A45C-A2855ED5B167}" destId="{57F40F10-D2DF-42D2-89DD-DAE14F433A4E}" srcOrd="0" destOrd="0" parTransId="{D34F22E8-FC74-4493-98DB-232982BF81EF}" sibTransId="{60E97EB6-945D-4E56-8E64-39B2E1AAFCFC}"/>
    <dgm:cxn modelId="{F0EF48AE-9423-452D-87B5-8C47EEDE34A2}" srcId="{76C42DC6-DC0B-491F-96BF-F54AE846A881}" destId="{368E67F7-A097-4730-AF7A-7A80FEAA62C8}" srcOrd="1" destOrd="0" parTransId="{65F56F41-6B60-4153-9A89-B24C88F810C6}" sibTransId="{9E5D3817-9267-4145-9181-D85FCA49853C}"/>
    <dgm:cxn modelId="{8EC9B9D2-81B0-4776-A989-363786C12984}" type="presOf" srcId="{AB7F97BD-219D-4507-99AD-C787DD3ACF01}" destId="{921DFC68-4BCB-45BD-B935-3475DFF3E6DF}" srcOrd="0" destOrd="3" presId="urn:microsoft.com/office/officeart/2005/8/layout/hList6"/>
    <dgm:cxn modelId="{F2500CD6-0190-4765-8C9B-7852BCD1FF7A}" type="presOf" srcId="{65695677-8D11-4E02-BF0C-C35F7EC609E1}" destId="{921DFC68-4BCB-45BD-B935-3475DFF3E6DF}" srcOrd="0" destOrd="1" presId="urn:microsoft.com/office/officeart/2005/8/layout/hList6"/>
    <dgm:cxn modelId="{4E2121DA-1571-4B5C-8D65-6F567709AD2D}" srcId="{76C42DC6-DC0B-491F-96BF-F54AE846A881}" destId="{76A15F81-CE11-4509-9409-9768E0F29103}" srcOrd="3" destOrd="0" parTransId="{9D6F93C4-0130-498B-A2E5-89ED877747B1}" sibTransId="{A5BB2B4C-4B90-4DD2-AADE-BC4AD4EB1918}"/>
    <dgm:cxn modelId="{FD1760E3-8D77-4090-84D4-E73A3881CC9B}" srcId="{0BCCEB74-12F1-4A0B-BF01-B68A42E0C480}" destId="{AB7F97BD-219D-4507-99AD-C787DD3ACF01}" srcOrd="2" destOrd="0" parTransId="{98BDA64F-E9DE-4C37-8AE7-7ADCEF9C9F4C}" sibTransId="{FAD305D2-54F8-40BD-856E-BB57DB1C76A4}"/>
    <dgm:cxn modelId="{438E70E5-AA40-4F25-982D-D3D1BC0E6E58}" type="presOf" srcId="{16E9C80B-4E91-4A57-A45C-A2855ED5B167}" destId="{030DC778-3F67-4D1A-B833-B322EE7AE050}" srcOrd="0" destOrd="0" presId="urn:microsoft.com/office/officeart/2005/8/layout/hList6"/>
    <dgm:cxn modelId="{5555EDE9-1ABC-466D-9AC6-40DBC801F38B}" srcId="{76A15F81-CE11-4509-9409-9768E0F29103}" destId="{AD61348D-A682-485D-9A2B-57B5880B3E83}" srcOrd="0" destOrd="0" parTransId="{70BEB8C4-2565-4046-8114-986BF3D25D4F}" sibTransId="{AD7A80C9-FAD2-41D9-BD8F-9C1CA6D0C437}"/>
    <dgm:cxn modelId="{38DFB0EA-CDD4-4373-8F57-BE0C764FF6BC}" type="presOf" srcId="{E5D1B423-5AE9-4A9F-B722-2B7039696AEE}" destId="{685C33EF-8424-434F-B77D-66AA60C8CD93}" srcOrd="0" destOrd="4" presId="urn:microsoft.com/office/officeart/2005/8/layout/hList6"/>
    <dgm:cxn modelId="{26E2A8EC-E59B-45BF-ADAD-BB2CF9FF11CA}" type="presOf" srcId="{45698DE5-167D-4B58-899A-72A98A674D3E}" destId="{685C33EF-8424-434F-B77D-66AA60C8CD93}" srcOrd="0" destOrd="1" presId="urn:microsoft.com/office/officeart/2005/8/layout/hList6"/>
    <dgm:cxn modelId="{14E335EE-6A19-44A9-BE23-B2F85013F86C}" srcId="{76A15F81-CE11-4509-9409-9768E0F29103}" destId="{53B89D3F-90E5-47B7-98A8-F63E2BE85031}" srcOrd="1" destOrd="0" parTransId="{2C357598-A5F0-48E0-ADF1-AEDB39862561}" sibTransId="{E6242322-ABD9-4CA8-8CBF-625E6C814A01}"/>
    <dgm:cxn modelId="{A0F0A1EF-030A-48B3-9889-D46E0FEF7F92}" srcId="{368E67F7-A097-4730-AF7A-7A80FEAA62C8}" destId="{08696F18-7A15-4472-96FB-FD814CADB1D7}" srcOrd="2" destOrd="0" parTransId="{478E6A07-66E9-4E93-A8F9-D6DDCDE4B6FA}" sibTransId="{57FC60B6-70A2-4DFB-A7EC-175511874FFF}"/>
    <dgm:cxn modelId="{4DA3F1F0-0641-46E0-B1A2-29D49663A938}" type="presOf" srcId="{57F40F10-D2DF-42D2-89DD-DAE14F433A4E}" destId="{030DC778-3F67-4D1A-B833-B322EE7AE050}" srcOrd="0" destOrd="1" presId="urn:microsoft.com/office/officeart/2005/8/layout/hList6"/>
    <dgm:cxn modelId="{69D838F2-AD4E-4781-BBEF-60FE92F13A82}" srcId="{76C42DC6-DC0B-491F-96BF-F54AE846A881}" destId="{0BCCEB74-12F1-4A0B-BF01-B68A42E0C480}" srcOrd="2" destOrd="0" parTransId="{A4F5608C-FEC0-4ECC-A3B5-AE4B6FCD85E3}" sibTransId="{668419A1-3B19-4030-815F-A5AB454E0D1E}"/>
    <dgm:cxn modelId="{A85E36F3-1E52-45BD-8A82-4FB26E7632F0}" type="presOf" srcId="{87E3B21A-78E0-4C32-B733-95ADB1D78A2A}" destId="{685C33EF-8424-434F-B77D-66AA60C8CD93}" srcOrd="0" destOrd="5" presId="urn:microsoft.com/office/officeart/2005/8/layout/hList6"/>
    <dgm:cxn modelId="{2B23E1F6-A9C3-4A87-97D3-317527B8A936}" type="presOf" srcId="{EF716259-AA1D-4ACE-9E24-027E1F2E25A8}" destId="{030DC778-3F67-4D1A-B833-B322EE7AE050}" srcOrd="0" destOrd="3" presId="urn:microsoft.com/office/officeart/2005/8/layout/hList6"/>
    <dgm:cxn modelId="{6EDD8AC0-5E1A-45AD-B80B-A06201239825}" type="presParOf" srcId="{10818983-BBB7-493A-BC6B-D957FE81F969}" destId="{030DC778-3F67-4D1A-B833-B322EE7AE050}" srcOrd="0" destOrd="0" presId="urn:microsoft.com/office/officeart/2005/8/layout/hList6"/>
    <dgm:cxn modelId="{AC3B9E24-9485-4581-8969-2627C251D9A8}" type="presParOf" srcId="{10818983-BBB7-493A-BC6B-D957FE81F969}" destId="{ED3158F2-98EE-4EE9-B427-695A46204FDD}" srcOrd="1" destOrd="0" presId="urn:microsoft.com/office/officeart/2005/8/layout/hList6"/>
    <dgm:cxn modelId="{21AA0D9F-775A-436F-9C80-0318BA9A5437}" type="presParOf" srcId="{10818983-BBB7-493A-BC6B-D957FE81F969}" destId="{685C33EF-8424-434F-B77D-66AA60C8CD93}" srcOrd="2" destOrd="0" presId="urn:microsoft.com/office/officeart/2005/8/layout/hList6"/>
    <dgm:cxn modelId="{F5E59A7B-E69C-4B9F-BA9E-872291BC7224}" type="presParOf" srcId="{10818983-BBB7-493A-BC6B-D957FE81F969}" destId="{B32B9EF0-5662-44A2-93F8-03C55B49953A}" srcOrd="3" destOrd="0" presId="urn:microsoft.com/office/officeart/2005/8/layout/hList6"/>
    <dgm:cxn modelId="{91CD5F73-EF79-46F5-A4AF-13E428469A7F}" type="presParOf" srcId="{10818983-BBB7-493A-BC6B-D957FE81F969}" destId="{921DFC68-4BCB-45BD-B935-3475DFF3E6DF}" srcOrd="4" destOrd="0" presId="urn:microsoft.com/office/officeart/2005/8/layout/hList6"/>
    <dgm:cxn modelId="{5DACC70F-6859-4351-B0D6-C431CCFF5DAC}" type="presParOf" srcId="{10818983-BBB7-493A-BC6B-D957FE81F969}" destId="{EBFBECD5-DD48-4DE0-ADB6-0121AE10738C}" srcOrd="5" destOrd="0" presId="urn:microsoft.com/office/officeart/2005/8/layout/hList6"/>
    <dgm:cxn modelId="{319AFAA0-F108-4F85-BF3C-FEBEBB43105A}" type="presParOf" srcId="{10818983-BBB7-493A-BC6B-D957FE81F969}" destId="{3751D187-C094-4AE6-B232-76EA775B0F75}" srcOrd="6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30DC778-3F67-4D1A-B833-B322EE7AE050}">
      <dsp:nvSpPr>
        <dsp:cNvPr id="0" name=""/>
        <dsp:cNvSpPr/>
      </dsp:nvSpPr>
      <dsp:spPr>
        <a:xfrm rot="16200000">
          <a:off x="5105943" y="518550"/>
          <a:ext cx="3786189" cy="2749088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0" rIns="155091" bIns="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Restaurants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Restaurants-id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Restaurants-city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 err="1"/>
            <a:t>Restarurants</a:t>
          </a:r>
          <a:r>
            <a:rPr lang="en-US" sz="1900" kern="1200" dirty="0"/>
            <a:t>-name</a:t>
          </a:r>
        </a:p>
      </dsp:txBody>
      <dsp:txXfrm rot="5400000">
        <a:off x="5624494" y="757237"/>
        <a:ext cx="2749088" cy="2271713"/>
      </dsp:txXfrm>
    </dsp:sp>
    <dsp:sp modelId="{685C33EF-8424-434F-B77D-66AA60C8CD93}">
      <dsp:nvSpPr>
        <dsp:cNvPr id="0" name=""/>
        <dsp:cNvSpPr/>
      </dsp:nvSpPr>
      <dsp:spPr>
        <a:xfrm rot="16200000">
          <a:off x="7916336" y="518550"/>
          <a:ext cx="3786189" cy="2749088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0" rIns="155091" bIns="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Orders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Orders-id 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Customer-id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Restaurants-id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/>
            <a:t>Quantity</a:t>
          </a:r>
          <a:endParaRPr lang="en-U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Order-date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Delivery-time</a:t>
          </a:r>
        </a:p>
      </dsp:txBody>
      <dsp:txXfrm rot="5400000">
        <a:off x="8434887" y="757237"/>
        <a:ext cx="2749088" cy="2271713"/>
      </dsp:txXfrm>
    </dsp:sp>
    <dsp:sp modelId="{921DFC68-4BCB-45BD-B935-3475DFF3E6DF}">
      <dsp:nvSpPr>
        <dsp:cNvPr id="0" name=""/>
        <dsp:cNvSpPr/>
      </dsp:nvSpPr>
      <dsp:spPr>
        <a:xfrm rot="16200000">
          <a:off x="-518550" y="518550"/>
          <a:ext cx="3786189" cy="2749088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0" rIns="155091" bIns="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CUSTOMERS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Customer-id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Customer-name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Customer-city</a:t>
          </a:r>
        </a:p>
      </dsp:txBody>
      <dsp:txXfrm rot="5400000">
        <a:off x="1" y="757237"/>
        <a:ext cx="2749088" cy="2271713"/>
      </dsp:txXfrm>
    </dsp:sp>
    <dsp:sp modelId="{3751D187-C094-4AE6-B232-76EA775B0F75}">
      <dsp:nvSpPr>
        <dsp:cNvPr id="0" name=""/>
        <dsp:cNvSpPr/>
      </dsp:nvSpPr>
      <dsp:spPr>
        <a:xfrm rot="16200000">
          <a:off x="2298341" y="518550"/>
          <a:ext cx="3786189" cy="2749088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0" rIns="155091" bIns="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FOOD-ITEM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Food-item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Food-item-id</a:t>
          </a:r>
        </a:p>
      </dsp:txBody>
      <dsp:txXfrm rot="5400000">
        <a:off x="2816892" y="757237"/>
        <a:ext cx="2749088" cy="227171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357697-9AC3-404B-884A-13A565D6CD46}" type="datetimeFigureOut">
              <a:rPr lang="en-US" smtClean="0"/>
              <a:t>9/29/2025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B08FAB-E33C-45FE-A648-B5E7741249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3904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6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6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6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6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6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74423" y="802298"/>
            <a:ext cx="8637073" cy="2920713"/>
          </a:xfrm>
        </p:spPr>
        <p:txBody>
          <a:bodyPr bIns="0" anchor="b">
            <a:normAutofit/>
          </a:bodyPr>
          <a:lstStyle>
            <a:lvl1pPr algn="ctr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74424" y="3724074"/>
            <a:ext cx="8637072" cy="977621"/>
          </a:xfrm>
        </p:spPr>
        <p:txBody>
          <a:bodyPr tIns="91440" bIns="91440">
            <a:normAutofit/>
          </a:bodyPr>
          <a:lstStyle>
            <a:lvl1pPr marL="0" indent="0" algn="ctr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024C4-36D8-414E-8DD6-8DE48D985FD6}" type="datetimeFigureOut">
              <a:rPr lang="en-US" smtClean="0"/>
              <a:t>9/29/2025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51579" y="329307"/>
            <a:ext cx="5626774" cy="30920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76834" y="798973"/>
            <a:ext cx="811019" cy="503578"/>
          </a:xfrm>
        </p:spPr>
        <p:txBody>
          <a:bodyPr/>
          <a:lstStyle/>
          <a:p>
            <a:fld id="{9720DD39-D195-44EC-8B28-08634EDE12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6769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024C4-36D8-414E-8DD6-8DE48D985FD6}" type="datetimeFigureOut">
              <a:rPr lang="en-US" smtClean="0"/>
              <a:t>9/29/2025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0DD39-D195-44EC-8B28-08634EDE12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228984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024C4-36D8-414E-8DD6-8DE48D985FD6}" type="datetimeFigureOut">
              <a:rPr lang="en-US" smtClean="0"/>
              <a:t>9/29/2025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0DD39-D195-44EC-8B28-08634EDE12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150985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024C4-36D8-414E-8DD6-8DE48D985FD6}" type="datetimeFigureOut">
              <a:rPr lang="en-US" smtClean="0"/>
              <a:t>9/29/2025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0DD39-D195-44EC-8B28-08634EDE12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83463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024C4-36D8-414E-8DD6-8DE48D985FD6}" type="datetimeFigureOut">
              <a:rPr lang="en-US" smtClean="0"/>
              <a:t>9/29/2025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0DD39-D195-44EC-8B28-08634EDE12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116579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024C4-36D8-414E-8DD6-8DE48D985FD6}" type="datetimeFigureOut">
              <a:rPr lang="en-US" smtClean="0"/>
              <a:t>9/29/2025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0DD39-D195-44EC-8B28-08634EDE12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30047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024C4-36D8-414E-8DD6-8DE48D985FD6}" type="datetimeFigureOut">
              <a:rPr lang="en-US" smtClean="0"/>
              <a:t>9/29/2025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0DD39-D195-44EC-8B28-08634EDE12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349090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024C4-36D8-414E-8DD6-8DE48D985FD6}" type="datetimeFigureOut">
              <a:rPr lang="en-US" smtClean="0"/>
              <a:t>9/29/2025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0DD39-D195-44EC-8B28-08634EDE12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641214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024C4-36D8-414E-8DD6-8DE48D985FD6}" type="datetimeFigureOut">
              <a:rPr lang="en-US" smtClean="0"/>
              <a:t>9/29/2025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0DD39-D195-44EC-8B28-08634EDE12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723238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024C4-36D8-414E-8DD6-8DE48D985FD6}" type="datetimeFigureOut">
              <a:rPr lang="en-US" smtClean="0"/>
              <a:t>9/29/2025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0DD39-D195-44EC-8B28-08634EDE12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812710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024C4-36D8-414E-8DD6-8DE48D985FD6}" type="datetimeFigureOut">
              <a:rPr lang="en-US" smtClean="0"/>
              <a:t>9/29/2025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0DD39-D195-44EC-8B28-08634EDE12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855178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024C4-36D8-414E-8DD6-8DE48D985FD6}" type="datetimeFigureOut">
              <a:rPr lang="en-US" smtClean="0"/>
              <a:t>9/29/2025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0DD39-D195-44EC-8B28-08634EDE12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9406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27052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518654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024C4-36D8-414E-8DD6-8DE48D985FD6}" type="datetimeFigureOut">
              <a:rPr lang="en-US" smtClean="0"/>
              <a:t>9/29/2025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0DD39-D195-44EC-8B28-08634EDE12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13738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024C4-36D8-414E-8DD6-8DE48D985FD6}" type="datetimeFigureOut">
              <a:rPr lang="en-US" smtClean="0"/>
              <a:t>9/29/2025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0DD39-D195-44EC-8B28-08634EDE12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824271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024C4-36D8-414E-8DD6-8DE48D985FD6}" type="datetimeFigureOut">
              <a:rPr lang="en-US" smtClean="0"/>
              <a:t>9/29/2025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0DD39-D195-44EC-8B28-08634EDE1286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37273148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024C4-36D8-414E-8DD6-8DE48D985FD6}" type="datetimeFigureOut">
              <a:rPr lang="en-US" smtClean="0"/>
              <a:t>9/29/2025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0DD39-D195-44EC-8B28-08634EDE12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063172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024C4-36D8-414E-8DD6-8DE48D985FD6}" type="datetimeFigureOut">
              <a:rPr lang="en-US" smtClean="0"/>
              <a:t>9/29/2025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0DD39-D195-44EC-8B28-08634EDE12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580863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024C4-36D8-414E-8DD6-8DE48D985FD6}" type="datetimeFigureOut">
              <a:rPr lang="en-US" smtClean="0"/>
              <a:t>9/29/2025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0DD39-D195-44EC-8B28-08634EDE12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048324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024C4-36D8-414E-8DD6-8DE48D985FD6}" type="datetimeFigureOut">
              <a:rPr lang="en-US" smtClean="0"/>
              <a:t>9/29/2025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0DD39-D195-44EC-8B28-08634EDE12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37501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024C4-36D8-414E-8DD6-8DE48D985FD6}" type="datetimeFigureOut">
              <a:rPr lang="en-US" smtClean="0"/>
              <a:t>9/29/2025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0DD39-D195-44EC-8B28-08634EDE12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8995853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0">
                      <a:schemeClr val="tx1"/>
                    </a:gs>
                    <a:gs pos="68000">
                      <a:srgbClr val="F1F1F1"/>
                    </a:gs>
                    <a:gs pos="100000">
                      <a:schemeClr val="bg1">
                        <a:lumMod val="11000"/>
                        <a:lumOff val="89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</a:defRPr>
            </a:lvl1pPr>
          </a:lstStyle>
          <a:p>
            <a:pPr lvl="0" algn="r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</a:lstStyle>
          <a:p>
            <a:pPr marL="0" lvl="0" indent="0" algn="r">
              <a:buNone/>
            </a:pPr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024C4-36D8-414E-8DD6-8DE48D985FD6}" type="datetimeFigureOut">
              <a:rPr lang="en-US" smtClean="0"/>
              <a:t>9/29/2025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0DD39-D195-44EC-8B28-08634EDE12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043164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024C4-36D8-414E-8DD6-8DE48D985FD6}" type="datetimeFigureOut">
              <a:rPr lang="en-US" smtClean="0"/>
              <a:t>9/29/2025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0DD39-D195-44EC-8B28-08634EDE12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122640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32000"/>
                        <a:lumOff val="68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024C4-36D8-414E-8DD6-8DE48D985FD6}" type="datetimeFigureOut">
              <a:rPr lang="en-US" smtClean="0"/>
              <a:t>9/29/2025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0DD39-D195-44EC-8B28-08634EDE12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2888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024C4-36D8-414E-8DD6-8DE48D985FD6}" type="datetimeFigureOut">
              <a:rPr lang="en-US" smtClean="0"/>
              <a:t>9/29/2025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0DD39-D195-44EC-8B28-08634EDE12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575962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024C4-36D8-414E-8DD6-8DE48D985FD6}" type="datetimeFigureOut">
              <a:rPr lang="en-US" smtClean="0"/>
              <a:t>9/29/2025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0DD39-D195-44EC-8B28-08634EDE12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668262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024C4-36D8-414E-8DD6-8DE48D985FD6}" type="datetimeFigureOut">
              <a:rPr lang="en-US" smtClean="0"/>
              <a:t>9/29/2025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0DD39-D195-44EC-8B28-08634EDE12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192972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024C4-36D8-414E-8DD6-8DE48D985FD6}" type="datetimeFigureOut">
              <a:rPr lang="en-US" smtClean="0"/>
              <a:t>9/29/2025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0DD39-D195-44EC-8B28-08634EDE12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576896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024C4-36D8-414E-8DD6-8DE48D985FD6}" type="datetimeFigureOut">
              <a:rPr lang="en-US" smtClean="0"/>
              <a:t>9/29/2025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0DD39-D195-44EC-8B28-08634EDE12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045171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024C4-36D8-414E-8DD6-8DE48D985FD6}" type="datetimeFigureOut">
              <a:rPr lang="en-US" smtClean="0"/>
              <a:t>9/29/2025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0DD39-D195-44EC-8B28-08634EDE12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419049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024C4-36D8-414E-8DD6-8DE48D985FD6}" type="datetimeFigureOut">
              <a:rPr lang="en-US" smtClean="0"/>
              <a:t>9/29/2025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0DD39-D195-44EC-8B28-08634EDE12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94341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024C4-36D8-414E-8DD6-8DE48D985FD6}" type="datetimeFigureOut">
              <a:rPr lang="en-US" smtClean="0"/>
              <a:t>9/29/2025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0DD39-D195-44EC-8B28-08634EDE12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171610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024C4-36D8-414E-8DD6-8DE48D985FD6}" type="datetimeFigureOut">
              <a:rPr lang="en-US" smtClean="0"/>
              <a:t>9/29/2025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0DD39-D195-44EC-8B28-08634EDE12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410226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024C4-36D8-414E-8DD6-8DE48D985FD6}" type="datetimeFigureOut">
              <a:rPr lang="en-US" smtClean="0"/>
              <a:t>9/29/2025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0DD39-D195-44EC-8B28-08634EDE1286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78173023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024C4-36D8-414E-8DD6-8DE48D985FD6}" type="datetimeFigureOut">
              <a:rPr lang="en-US" smtClean="0"/>
              <a:t>9/29/2025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0DD39-D195-44EC-8B28-08634EDE12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34696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024C4-36D8-414E-8DD6-8DE48D985FD6}" type="datetimeFigureOut">
              <a:rPr lang="en-US" smtClean="0"/>
              <a:t>9/29/2025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0DD39-D195-44EC-8B28-08634EDE12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751279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024C4-36D8-414E-8DD6-8DE48D985FD6}" type="datetimeFigureOut">
              <a:rPr lang="en-US" smtClean="0"/>
              <a:t>9/29/2025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0DD39-D195-44EC-8B28-08634EDE12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882794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024C4-36D8-414E-8DD6-8DE48D985FD6}" type="datetimeFigureOut">
              <a:rPr lang="en-US" smtClean="0"/>
              <a:t>9/29/2025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0DD39-D195-44EC-8B28-08634EDE12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50666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024C4-36D8-414E-8DD6-8DE48D985FD6}" type="datetimeFigureOut">
              <a:rPr lang="en-US" smtClean="0"/>
              <a:t>9/29/2025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0DD39-D195-44EC-8B28-08634EDE12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08720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024C4-36D8-414E-8DD6-8DE48D985FD6}" type="datetimeFigureOut">
              <a:rPr lang="en-US" smtClean="0"/>
              <a:t>9/29/2025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0DD39-D195-44EC-8B28-08634EDE12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160368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024C4-36D8-414E-8DD6-8DE48D985FD6}" type="datetimeFigureOut">
              <a:rPr lang="en-US" smtClean="0"/>
              <a:t>9/29/2025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0DD39-D195-44EC-8B28-08634EDE12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484305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024C4-36D8-414E-8DD6-8DE48D985FD6}" type="datetimeFigureOut">
              <a:rPr lang="en-US" smtClean="0"/>
              <a:t>9/29/2025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0DD39-D195-44EC-8B28-08634EDE12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589283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024C4-36D8-414E-8DD6-8DE48D985FD6}" type="datetimeFigureOut">
              <a:rPr lang="en-US" smtClean="0"/>
              <a:t>9/29/2025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0DD39-D195-44EC-8B28-08634EDE12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601372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024C4-36D8-414E-8DD6-8DE48D985FD6}" type="datetimeFigureOut">
              <a:rPr lang="en-US" smtClean="0"/>
              <a:t>9/29/2025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0DD39-D195-44EC-8B28-08634EDE12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867606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024C4-36D8-414E-8DD6-8DE48D985FD6}" type="datetimeFigureOut">
              <a:rPr lang="en-US" smtClean="0"/>
              <a:t>9/29/2025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0DD39-D195-44EC-8B28-08634EDE12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156518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024C4-36D8-414E-8DD6-8DE48D985FD6}" type="datetimeFigureOut">
              <a:rPr lang="en-US" smtClean="0"/>
              <a:t>9/29/2025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0DD39-D195-44EC-8B28-08634EDE12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5626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024C4-36D8-414E-8DD6-8DE48D985FD6}" type="datetimeFigureOut">
              <a:rPr lang="en-US" smtClean="0"/>
              <a:t>9/29/2025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0DD39-D195-44EC-8B28-08634EDE12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762357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024C4-36D8-414E-8DD6-8DE48D985FD6}" type="datetimeFigureOut">
              <a:rPr lang="en-US" smtClean="0"/>
              <a:t>9/29/2025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0DD39-D195-44EC-8B28-08634EDE12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174932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024C4-36D8-414E-8DD6-8DE48D985FD6}" type="datetimeFigureOut">
              <a:rPr lang="en-US" smtClean="0"/>
              <a:t>9/29/2025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0DD39-D195-44EC-8B28-08634EDE12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827607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024C4-36D8-414E-8DD6-8DE48D985FD6}" type="datetimeFigureOut">
              <a:rPr lang="en-US" smtClean="0"/>
              <a:t>9/29/2025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0DD39-D195-44EC-8B28-08634EDE12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376513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024C4-36D8-414E-8DD6-8DE48D985FD6}" type="datetimeFigureOut">
              <a:rPr lang="en-US" smtClean="0"/>
              <a:t>9/29/2025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0DD39-D195-44EC-8B28-08634EDE12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327287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024C4-36D8-414E-8DD6-8DE48D985FD6}" type="datetimeFigureOut">
              <a:rPr lang="en-US" smtClean="0"/>
              <a:t>9/29/2025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0DD39-D195-44EC-8B28-08634EDE12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624126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024C4-36D8-414E-8DD6-8DE48D985FD6}" type="datetimeFigureOut">
              <a:rPr lang="en-US" smtClean="0"/>
              <a:t>9/29/2025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0DD39-D195-44EC-8B28-08634EDE1286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03372028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024C4-36D8-414E-8DD6-8DE48D985FD6}" type="datetimeFigureOut">
              <a:rPr lang="en-US" smtClean="0"/>
              <a:t>9/29/2025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0DD39-D195-44EC-8B28-08634EDE12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224899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024C4-36D8-414E-8DD6-8DE48D985FD6}" type="datetimeFigureOut">
              <a:rPr lang="en-US" smtClean="0"/>
              <a:t>9/29/2025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0DD39-D195-44EC-8B28-08634EDE12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2846518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024C4-36D8-414E-8DD6-8DE48D985FD6}" type="datetimeFigureOut">
              <a:rPr lang="en-US" smtClean="0"/>
              <a:t>9/29/2025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0DD39-D195-44EC-8B28-08634EDE12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0496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024C4-36D8-414E-8DD6-8DE48D985FD6}" type="datetimeFigureOut">
              <a:rPr lang="en-US" smtClean="0"/>
              <a:t>9/29/2025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0DD39-D195-44EC-8B28-08634EDE12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8448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024C4-36D8-414E-8DD6-8DE48D985FD6}" type="datetimeFigureOut">
              <a:rPr lang="en-US" smtClean="0"/>
              <a:t>9/29/2025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0DD39-D195-44EC-8B28-08634EDE12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7760136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024C4-36D8-414E-8DD6-8DE48D985FD6}" type="datetimeFigureOut">
              <a:rPr lang="en-US" smtClean="0"/>
              <a:t>9/29/2025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0DD39-D195-44EC-8B28-08634EDE12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746743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oup 88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90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2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3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5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6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7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8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9" name="Rectangle 38"/>
            <p:cNvSpPr/>
            <p:nvPr/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Rectangle 40"/>
            <p:cNvSpPr/>
            <p:nvPr/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9236" y="2075504"/>
            <a:ext cx="8679915" cy="1748729"/>
          </a:xfrm>
        </p:spPr>
        <p:txBody>
          <a:bodyPr bIns="0" anchor="b">
            <a:normAutofit/>
          </a:bodyPr>
          <a:lstStyle>
            <a:lvl1pPr algn="ctr">
              <a:lnSpc>
                <a:spcPct val="80000"/>
              </a:lnSpc>
              <a:defRPr sz="5400" spc="-15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9237" y="3906266"/>
            <a:ext cx="8673427" cy="1322587"/>
          </a:xfrm>
        </p:spPr>
        <p:txBody>
          <a:bodyPr t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rgbClr val="FFFEFF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 vert="horz" lIns="91440" tIns="45720" rIns="91440" bIns="45720" rtlCol="0" anchor="ctr"/>
          <a:lstStyle>
            <a:lvl1pPr>
              <a:defRPr lang="en-US"/>
            </a:lvl1pPr>
          </a:lstStyle>
          <a:p>
            <a:fld id="{A90024C4-36D8-414E-8DD6-8DE48D985FD6}" type="datetimeFigureOut">
              <a:rPr lang="en-US" smtClean="0"/>
              <a:t>9/29/2025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9720DD39-D195-44EC-8B28-08634EDE12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137546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81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7" name="Group 26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8" name="Rectangle 27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49925"/>
            <a:ext cx="3498979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8447" y="803186"/>
            <a:ext cx="6281873" cy="5248622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024C4-36D8-414E-8DD6-8DE48D985FD6}" type="datetimeFigureOut">
              <a:rPr lang="en-US" smtClean="0"/>
              <a:t>9/29/2025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0DD39-D195-44EC-8B28-08634EDE12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0903555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78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3259545" y="1186483"/>
            <a:ext cx="5666145" cy="4477933"/>
            <a:chOff x="3259545" y="1186483"/>
            <a:chExt cx="5666145" cy="4477933"/>
          </a:xfrm>
        </p:grpSpPr>
        <p:sp>
          <p:nvSpPr>
            <p:cNvPr id="99" name="Rectangle 98"/>
            <p:cNvSpPr/>
            <p:nvPr/>
          </p:nvSpPr>
          <p:spPr>
            <a:xfrm>
              <a:off x="3259545" y="1186483"/>
              <a:ext cx="5657881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1" name="Rectangle 100"/>
            <p:cNvSpPr/>
            <p:nvPr/>
          </p:nvSpPr>
          <p:spPr>
            <a:xfrm>
              <a:off x="3259545" y="1991156"/>
              <a:ext cx="5666145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4216" y="2074730"/>
            <a:ext cx="5490224" cy="1689390"/>
          </a:xfrm>
        </p:spPr>
        <p:txBody>
          <a:bodyPr bIns="0" anchor="b">
            <a:normAutofit/>
          </a:bodyPr>
          <a:lstStyle>
            <a:lvl1pPr algn="ctr">
              <a:defRPr sz="44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44215" y="3846851"/>
            <a:ext cx="5490223" cy="1383770"/>
          </a:xfrm>
        </p:spPr>
        <p:txBody>
          <a:bodyPr tIns="0"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A90024C4-36D8-414E-8DD6-8DE48D985FD6}" type="datetimeFigureOut">
              <a:rPr lang="en-US" smtClean="0"/>
              <a:t>9/29/2025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9720DD39-D195-44EC-8B28-08634EDE12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812534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3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59" name="Group 58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0" name="Rectangle 59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1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2" name="Rectangle 61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0" y="2339669"/>
            <a:ext cx="3500828" cy="2470065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20878" y="803187"/>
            <a:ext cx="6269591" cy="23826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8447" y="3672162"/>
            <a:ext cx="6272022" cy="23835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A90024C4-36D8-414E-8DD6-8DE48D985FD6}" type="datetimeFigureOut">
              <a:rPr lang="en-US" smtClean="0"/>
              <a:t>9/29/2025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9720DD39-D195-44EC-8B28-08634EDE12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740435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40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0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61" name="Group 6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2" name="Rectangle 6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3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4" name="Rectangle 63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1" y="2363915"/>
            <a:ext cx="3500828" cy="2460497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25137" y="803185"/>
            <a:ext cx="6265088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25305" y="1488985"/>
            <a:ext cx="6264350" cy="169685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18653" y="3665887"/>
            <a:ext cx="6264414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18447" y="4351687"/>
            <a:ext cx="6265588" cy="17040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A90024C4-36D8-414E-8DD6-8DE48D985FD6}" type="datetimeFigureOut">
              <a:rPr lang="en-US" smtClean="0"/>
              <a:t>9/29/2025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9720DD39-D195-44EC-8B28-08634EDE12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57996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4" name="Group 23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5" name="Rectangle 24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6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024C4-36D8-414E-8DD6-8DE48D985FD6}" type="datetimeFigureOut">
              <a:rPr lang="en-US" smtClean="0"/>
              <a:t>9/29/2025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0DD39-D195-44EC-8B28-08634EDE12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974276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A90024C4-36D8-414E-8DD6-8DE48D985FD6}" type="datetimeFigureOut">
              <a:rPr lang="en-US" smtClean="0"/>
              <a:t>9/29/2025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9720DD39-D195-44EC-8B28-08634EDE12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208690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5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6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1" name="Group 2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2" name="Rectangle 2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32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52026"/>
            <a:ext cx="3501197" cy="1223298"/>
          </a:xfrm>
        </p:spPr>
        <p:txBody>
          <a:bodyPr bIns="0" anchor="b">
            <a:noAutofit/>
          </a:bodyPr>
          <a:lstStyle>
            <a:lvl1pPr algn="ctr">
              <a:defRPr sz="32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9983" y="802809"/>
            <a:ext cx="6275035" cy="524994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8631" y="3580186"/>
            <a:ext cx="3501197" cy="1221164"/>
          </a:xfrm>
        </p:spPr>
        <p:txBody>
          <a:bodyPr/>
          <a:lstStyle>
            <a:lvl1pPr marL="0" indent="0" algn="ctr">
              <a:buNone/>
              <a:defRPr sz="16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024C4-36D8-414E-8DD6-8DE48D985FD6}" type="datetimeFigureOut">
              <a:rPr lang="en-US" smtClean="0"/>
              <a:t>9/29/2025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0DD39-D195-44EC-8B28-08634EDE12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04623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72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81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76" name="Group 75"/>
          <p:cNvGrpSpPr/>
          <p:nvPr/>
        </p:nvGrpSpPr>
        <p:grpSpPr>
          <a:xfrm>
            <a:off x="805336" y="1698331"/>
            <a:ext cx="5941540" cy="3470421"/>
            <a:chOff x="805336" y="1698331"/>
            <a:chExt cx="5941540" cy="3470421"/>
          </a:xfrm>
        </p:grpSpPr>
        <p:sp>
          <p:nvSpPr>
            <p:cNvPr id="77" name="Rectangle 76"/>
            <p:cNvSpPr/>
            <p:nvPr/>
          </p:nvSpPr>
          <p:spPr>
            <a:xfrm>
              <a:off x="805336" y="1698331"/>
              <a:ext cx="5941540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Isosceles Triangle 9"/>
            <p:cNvSpPr/>
            <p:nvPr/>
          </p:nvSpPr>
          <p:spPr>
            <a:xfrm rot="10800000">
              <a:off x="3618113" y="4896349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9" name="Rectangle 78"/>
            <p:cNvSpPr/>
            <p:nvPr/>
          </p:nvSpPr>
          <p:spPr>
            <a:xfrm>
              <a:off x="805336" y="2274403"/>
              <a:ext cx="5941540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43510" y="0"/>
            <a:ext cx="4648490" cy="6858000"/>
          </a:xfrm>
          <a:solidFill>
            <a:schemeClr val="bg1">
              <a:lumMod val="65000"/>
              <a:lumOff val="3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5443" y="2360255"/>
            <a:ext cx="5776646" cy="1178032"/>
          </a:xfrm>
        </p:spPr>
        <p:txBody>
          <a:bodyPr bIns="0" anchor="b">
            <a:normAutofit/>
          </a:bodyPr>
          <a:lstStyle>
            <a:lvl1pPr>
              <a:defRPr sz="36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5443" y="3545012"/>
            <a:ext cx="5776646" cy="1274198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A90024C4-36D8-414E-8DD6-8DE48D985FD6}" type="datetimeFigureOut">
              <a:rPr lang="en-US" smtClean="0"/>
              <a:t>9/29/2025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5942203" cy="32004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828377" y="320040"/>
            <a:ext cx="914400" cy="320040"/>
          </a:xfrm>
        </p:spPr>
        <p:txBody>
          <a:bodyPr/>
          <a:lstStyle/>
          <a:p>
            <a:fld id="{9720DD39-D195-44EC-8B28-08634EDE12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168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024C4-36D8-414E-8DD6-8DE48D985FD6}" type="datetimeFigureOut">
              <a:rPr lang="en-US" smtClean="0"/>
              <a:t>9/29/2025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0DD39-D195-44EC-8B28-08634EDE12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284733"/>
      </p:ext>
    </p:extLst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1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09983" y="794719"/>
            <a:ext cx="6275035" cy="52570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024C4-36D8-414E-8DD6-8DE48D985FD6}" type="datetimeFigureOut">
              <a:rPr lang="en-US" smtClean="0"/>
              <a:t>9/29/2025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0DD39-D195-44EC-8B28-08634EDE12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447552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 flipH="1">
            <a:off x="0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7718948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807437" y="2349925"/>
            <a:ext cx="3501195" cy="2456442"/>
          </a:xfrm>
        </p:spPr>
        <p:txBody>
          <a:bodyPr vert="eaVert"/>
          <a:lstStyle>
            <a:lvl1pPr algn="l">
              <a:lnSpc>
                <a:spcPct val="80000"/>
              </a:lnSpc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2747" y="798444"/>
            <a:ext cx="6268622" cy="525730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A90024C4-36D8-414E-8DD6-8DE48D985FD6}" type="datetimeFigureOut">
              <a:rPr lang="en-US" smtClean="0"/>
              <a:t>9/29/2025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9720DD39-D195-44EC-8B28-08634EDE12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64034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024C4-36D8-414E-8DD6-8DE48D985FD6}" type="datetimeFigureOut">
              <a:rPr lang="en-US" smtClean="0"/>
              <a:t>9/29/2025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0DD39-D195-44EC-8B28-08634EDE12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38194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024C4-36D8-414E-8DD6-8DE48D985FD6}" type="datetimeFigureOut">
              <a:rPr lang="en-US" smtClean="0"/>
              <a:t>9/29/2025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0DD39-D195-44EC-8B28-08634EDE12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98637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024C4-36D8-414E-8DD6-8DE48D985FD6}" type="datetimeFigureOut">
              <a:rPr lang="en-US" smtClean="0"/>
              <a:t>9/29/2025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0DD39-D195-44EC-8B28-08634EDE12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9850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024C4-36D8-414E-8DD6-8DE48D985FD6}" type="datetimeFigureOut">
              <a:rPr lang="en-US" smtClean="0"/>
              <a:t>9/29/2025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0DD39-D195-44EC-8B28-08634EDE12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25349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024C4-36D8-414E-8DD6-8DE48D985FD6}" type="datetimeFigureOut">
              <a:rPr lang="en-US" smtClean="0"/>
              <a:t>9/29/2025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0DD39-D195-44EC-8B28-08634EDE12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41613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024C4-36D8-414E-8DD6-8DE48D985FD6}" type="datetimeFigureOut">
              <a:rPr lang="en-US" smtClean="0"/>
              <a:t>9/29/2025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0DD39-D195-44EC-8B28-08634EDE12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22174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024C4-36D8-414E-8DD6-8DE48D985FD6}" type="datetimeFigureOut">
              <a:rPr lang="en-US" smtClean="0"/>
              <a:t>9/29/2025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0DD39-D195-44EC-8B28-08634EDE1286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7333680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024C4-36D8-414E-8DD6-8DE48D985FD6}" type="datetimeFigureOut">
              <a:rPr lang="en-US" smtClean="0"/>
              <a:t>9/29/2025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0DD39-D195-44EC-8B28-08634EDE12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67831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024C4-36D8-414E-8DD6-8DE48D985FD6}" type="datetimeFigureOut">
              <a:rPr lang="en-US" smtClean="0"/>
              <a:t>9/29/2025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0DD39-D195-44EC-8B28-08634EDE1286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1207321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024C4-36D8-414E-8DD6-8DE48D985FD6}" type="datetimeFigureOut">
              <a:rPr lang="en-US" smtClean="0"/>
              <a:t>9/29/2025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0DD39-D195-44EC-8B28-08634EDE12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00166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024C4-36D8-414E-8DD6-8DE48D985FD6}" type="datetimeFigureOut">
              <a:rPr lang="en-US" smtClean="0"/>
              <a:t>9/29/2025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0DD39-D195-44EC-8B28-08634EDE12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77697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024C4-36D8-414E-8DD6-8DE48D985FD6}" type="datetimeFigureOut">
              <a:rPr lang="en-US" smtClean="0"/>
              <a:t>9/29/2025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0DD39-D195-44EC-8B28-08634EDE12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68063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50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024C4-36D8-414E-8DD6-8DE48D985FD6}" type="datetimeFigureOut">
              <a:rPr lang="en-US" smtClean="0"/>
              <a:t>9/29/2025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0DD39-D195-44EC-8B28-08634EDE12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68823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024C4-36D8-414E-8DD6-8DE48D985FD6}" type="datetimeFigureOut">
              <a:rPr lang="en-US" smtClean="0"/>
              <a:t>9/29/2025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0DD39-D195-44EC-8B28-08634EDE12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3442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74423" y="1756130"/>
            <a:ext cx="8643154" cy="1969007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4423" y="3725137"/>
            <a:ext cx="8643154" cy="1093987"/>
          </a:xfrm>
        </p:spPr>
        <p:txBody>
          <a:bodyPr tIns="91440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024C4-36D8-414E-8DD6-8DE48D985FD6}" type="datetimeFigureOut">
              <a:rPr lang="en-US" smtClean="0"/>
              <a:t>9/29/2025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0DD39-D195-44EC-8B28-08634EDE12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15549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024C4-36D8-414E-8DD6-8DE48D985FD6}" type="datetimeFigureOut">
              <a:rPr lang="en-US" smtClean="0"/>
              <a:t>9/29/2025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0DD39-D195-44EC-8B28-08634EDE12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25538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024C4-36D8-414E-8DD6-8DE48D985FD6}" type="datetimeFigureOut">
              <a:rPr lang="en-US" smtClean="0"/>
              <a:t>9/29/2025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0DD39-D195-44EC-8B28-08634EDE12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82899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024C4-36D8-414E-8DD6-8DE48D985FD6}" type="datetimeFigureOut">
              <a:rPr lang="en-US" smtClean="0"/>
              <a:t>9/29/2025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0DD39-D195-44EC-8B28-08634EDE12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27674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024C4-36D8-414E-8DD6-8DE48D985FD6}" type="datetimeFigureOut">
              <a:rPr lang="en-US" smtClean="0"/>
              <a:t>9/29/2025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0DD39-D195-44EC-8B28-08634EDE12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639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024C4-36D8-414E-8DD6-8DE48D985FD6}" type="datetimeFigureOut">
              <a:rPr lang="en-US" smtClean="0"/>
              <a:t>9/29/2025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0DD39-D195-44EC-8B28-08634EDE12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90619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024C4-36D8-414E-8DD6-8DE48D985FD6}" type="datetimeFigureOut">
              <a:rPr lang="en-US" smtClean="0"/>
              <a:t>9/29/2025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0DD39-D195-44EC-8B28-08634EDE12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62536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024C4-36D8-414E-8DD6-8DE48D985FD6}" type="datetimeFigureOut">
              <a:rPr lang="en-US" smtClean="0"/>
              <a:t>9/29/2025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0DD39-D195-44EC-8B28-08634EDE12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15207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024C4-36D8-414E-8DD6-8DE48D985FD6}" type="datetimeFigureOut">
              <a:rPr lang="en-US" smtClean="0"/>
              <a:t>9/29/2025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0DD39-D195-44EC-8B28-08634EDE12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42748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024C4-36D8-414E-8DD6-8DE48D985FD6}" type="datetimeFigureOut">
              <a:rPr lang="en-US" smtClean="0"/>
              <a:t>9/29/2025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0DD39-D195-44EC-8B28-08634EDE1286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623115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024C4-36D8-414E-8DD6-8DE48D985FD6}" type="datetimeFigureOut">
              <a:rPr lang="en-US" smtClean="0"/>
              <a:t>9/29/2025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0DD39-D195-44EC-8B28-08634EDE12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7567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293577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488654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54140" y="2017343"/>
            <a:ext cx="4488654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024C4-36D8-414E-8DD6-8DE48D985FD6}" type="datetimeFigureOut">
              <a:rPr lang="en-US" smtClean="0"/>
              <a:t>9/29/2025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0DD39-D195-44EC-8B28-08634EDE12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20585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024C4-36D8-414E-8DD6-8DE48D985FD6}" type="datetimeFigureOut">
              <a:rPr lang="en-US" smtClean="0"/>
              <a:t>9/29/2025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0DD39-D195-44EC-8B28-08634EDE1286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5930000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024C4-36D8-414E-8DD6-8DE48D985FD6}" type="datetimeFigureOut">
              <a:rPr lang="en-US" smtClean="0"/>
              <a:t>9/29/2025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0DD39-D195-44EC-8B28-08634EDE12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43306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024C4-36D8-414E-8DD6-8DE48D985FD6}" type="datetimeFigureOut">
              <a:rPr lang="en-US" smtClean="0"/>
              <a:t>9/29/2025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0DD39-D195-44EC-8B28-08634EDE12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04970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024C4-36D8-414E-8DD6-8DE48D985FD6}" type="datetimeFigureOut">
              <a:rPr lang="en-US" smtClean="0"/>
              <a:t>9/29/2025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0DD39-D195-44EC-8B28-08634EDE12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12966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A90024C4-36D8-414E-8DD6-8DE48D985FD6}" type="datetimeFigureOut">
              <a:rPr lang="en-US" smtClean="0"/>
              <a:t>9/29/2025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9720DD39-D195-44EC-8B28-08634EDE1286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166572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024C4-36D8-414E-8DD6-8DE48D985FD6}" type="datetimeFigureOut">
              <a:rPr lang="en-US" smtClean="0"/>
              <a:t>9/29/2025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0DD39-D195-44EC-8B28-08634EDE12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58281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024C4-36D8-414E-8DD6-8DE48D985FD6}" type="datetimeFigureOut">
              <a:rPr lang="en-US" smtClean="0"/>
              <a:t>9/29/2025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0DD39-D195-44EC-8B28-08634EDE1286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844400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024C4-36D8-414E-8DD6-8DE48D985FD6}" type="datetimeFigureOut">
              <a:rPr lang="en-US" smtClean="0"/>
              <a:t>9/29/2025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0DD39-D195-44EC-8B28-08634EDE12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53361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024C4-36D8-414E-8DD6-8DE48D985FD6}" type="datetimeFigureOut">
              <a:rPr lang="en-US" smtClean="0"/>
              <a:t>9/29/2025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0DD39-D195-44EC-8B28-08634EDE1286}" type="slidenum">
              <a:rPr lang="en-US" smtClean="0"/>
              <a:t>‹#›</a:t>
            </a:fld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198720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024C4-36D8-414E-8DD6-8DE48D985FD6}" type="datetimeFigureOut">
              <a:rPr lang="en-US" smtClean="0"/>
              <a:t>9/29/2025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0DD39-D195-44EC-8B28-08634EDE1286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00631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295603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488794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488794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56025" y="2023003"/>
            <a:ext cx="4488794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56025" y="2821491"/>
            <a:ext cx="4488794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024C4-36D8-414E-8DD6-8DE48D985FD6}" type="datetimeFigureOut">
              <a:rPr lang="en-US" smtClean="0"/>
              <a:t>9/29/2025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0DD39-D195-44EC-8B28-08634EDE12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66256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024C4-36D8-414E-8DD6-8DE48D985FD6}" type="datetimeFigureOut">
              <a:rPr lang="en-US" smtClean="0"/>
              <a:t>9/29/2025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0DD39-D195-44EC-8B28-08634EDE12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083592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024C4-36D8-414E-8DD6-8DE48D985FD6}" type="datetimeFigureOut">
              <a:rPr lang="en-US" smtClean="0"/>
              <a:t>9/29/2025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0DD39-D195-44EC-8B28-08634EDE1286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9823535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024C4-36D8-414E-8DD6-8DE48D985FD6}" type="datetimeFigureOut">
              <a:rPr lang="en-US" smtClean="0"/>
              <a:t>9/29/2025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0DD39-D195-44EC-8B28-08634EDE12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525588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024C4-36D8-414E-8DD6-8DE48D985FD6}" type="datetimeFigureOut">
              <a:rPr lang="en-US" smtClean="0"/>
              <a:t>9/29/2025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0DD39-D195-44EC-8B28-08634EDE12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321815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024C4-36D8-414E-8DD6-8DE48D985FD6}" type="datetimeFigureOut">
              <a:rPr lang="en-US" smtClean="0"/>
              <a:t>9/29/2025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0DD39-D195-44EC-8B28-08634EDE1286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290859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024C4-36D8-414E-8DD6-8DE48D985FD6}" type="datetimeFigureOut">
              <a:rPr lang="en-US" smtClean="0"/>
              <a:t>9/29/2025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0DD39-D195-44EC-8B28-08634EDE1286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191801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024C4-36D8-414E-8DD6-8DE48D985FD6}" type="datetimeFigureOut">
              <a:rPr lang="en-US" smtClean="0"/>
              <a:t>9/29/2025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0DD39-D195-44EC-8B28-08634EDE12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802299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024C4-36D8-414E-8DD6-8DE48D985FD6}" type="datetimeFigureOut">
              <a:rPr lang="en-US" smtClean="0"/>
              <a:t>9/29/2025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0DD39-D195-44EC-8B28-08634EDE1286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3108144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024C4-36D8-414E-8DD6-8DE48D985FD6}" type="datetimeFigureOut">
              <a:rPr lang="en-US" smtClean="0"/>
              <a:t>9/29/2025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0DD39-D195-44EC-8B28-08634EDE1286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7952339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024C4-36D8-414E-8DD6-8DE48D985FD6}" type="datetimeFigureOut">
              <a:rPr lang="en-US" smtClean="0"/>
              <a:t>9/29/2025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0DD39-D195-44EC-8B28-08634EDE1286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473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024C4-36D8-414E-8DD6-8DE48D985FD6}" type="datetimeFigureOut">
              <a:rPr lang="en-US" smtClean="0"/>
              <a:t>9/29/2025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0DD39-D195-44EC-8B28-08634EDE12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944393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024C4-36D8-414E-8DD6-8DE48D985FD6}" type="datetimeFigureOut">
              <a:rPr lang="en-US" smtClean="0"/>
              <a:t>9/29/2025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0DD39-D195-44EC-8B28-08634EDE1286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7895789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024C4-36D8-414E-8DD6-8DE48D985FD6}" type="datetimeFigureOut">
              <a:rPr lang="en-US" smtClean="0"/>
              <a:t>9/29/2025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9720DD39-D195-44EC-8B28-08634EDE1286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5542974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024C4-36D8-414E-8DD6-8DE48D985FD6}" type="datetimeFigureOut">
              <a:rPr lang="en-US" smtClean="0"/>
              <a:t>9/29/2025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0DD39-D195-44EC-8B28-08634EDE1286}" type="slidenum">
              <a:rPr lang="en-US" smtClean="0"/>
              <a:t>‹#›</a:t>
            </a:fld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6563983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024C4-36D8-414E-8DD6-8DE48D985FD6}" type="datetimeFigureOut">
              <a:rPr lang="en-US" smtClean="0"/>
              <a:t>9/29/2025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0DD39-D195-44EC-8B28-08634EDE1286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2004596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024C4-36D8-414E-8DD6-8DE48D985FD6}" type="datetimeFigureOut">
              <a:rPr lang="en-US" smtClean="0"/>
              <a:t>9/29/2025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0DD39-D195-44EC-8B28-08634EDE1286}" type="slidenum">
              <a:rPr lang="en-US" smtClean="0"/>
              <a:t>‹#›</a:t>
            </a:fld>
            <a:endParaRPr 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0716508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024C4-36D8-414E-8DD6-8DE48D985FD6}" type="datetimeFigureOut">
              <a:rPr lang="en-US" smtClean="0"/>
              <a:t>9/29/2025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0DD39-D195-44EC-8B28-08634EDE1286}" type="slidenum">
              <a:rPr lang="en-US" smtClean="0"/>
              <a:t>‹#›</a:t>
            </a:fld>
            <a:endParaRPr 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1870624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024C4-36D8-414E-8DD6-8DE48D985FD6}" type="datetimeFigureOut">
              <a:rPr lang="en-US" smtClean="0"/>
              <a:t>9/29/2025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0DD39-D195-44EC-8B28-08634EDE1286}" type="slidenum">
              <a:rPr lang="en-US" smtClean="0"/>
              <a:t>‹#›</a:t>
            </a:fld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7434082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024C4-36D8-414E-8DD6-8DE48D985FD6}" type="datetimeFigureOut">
              <a:rPr lang="en-US" smtClean="0"/>
              <a:t>9/29/2025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0DD39-D195-44EC-8B28-08634EDE12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432604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024C4-36D8-414E-8DD6-8DE48D985FD6}" type="datetimeFigureOut">
              <a:rPr lang="en-US" smtClean="0"/>
              <a:t>9/29/2025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0DD39-D195-44EC-8B28-08634EDE1286}" type="slidenum">
              <a:rPr lang="en-US" smtClean="0"/>
              <a:t>‹#›</a:t>
            </a:fld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9632053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A90024C4-36D8-414E-8DD6-8DE48D985FD6}" type="datetimeFigureOut">
              <a:rPr lang="en-US" smtClean="0"/>
              <a:t>9/29/2025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0DD39-D195-44EC-8B28-08634EDE1286}" type="slidenum">
              <a:rPr lang="en-US" smtClean="0"/>
              <a:t>‹#›</a:t>
            </a:fld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63987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024C4-36D8-414E-8DD6-8DE48D985FD6}" type="datetimeFigureOut">
              <a:rPr lang="en-US" smtClean="0"/>
              <a:t>9/29/2025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0DD39-D195-44EC-8B28-08634EDE12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373415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024C4-36D8-414E-8DD6-8DE48D985FD6}" type="datetimeFigureOut">
              <a:rPr lang="en-US" smtClean="0"/>
              <a:t>9/29/2025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0DD39-D195-44EC-8B28-08634EDE1286}" type="slidenum">
              <a:rPr lang="en-US" smtClean="0"/>
              <a:t>‹#›</a:t>
            </a:fld>
            <a:endParaRPr 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2092396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024C4-36D8-414E-8DD6-8DE48D985FD6}" type="datetimeFigureOut">
              <a:rPr lang="en-US" smtClean="0"/>
              <a:t>9/29/2025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0DD39-D195-44EC-8B28-08634EDE1286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0935954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A90024C4-36D8-414E-8DD6-8DE48D985FD6}" type="datetimeFigureOut">
              <a:rPr lang="en-US" smtClean="0"/>
              <a:t>9/29/2025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9720DD39-D195-44EC-8B28-08634EDE12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849572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024C4-36D8-414E-8DD6-8DE48D985FD6}" type="datetimeFigureOut">
              <a:rPr lang="en-US" smtClean="0"/>
              <a:t>9/29/2025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0DD39-D195-44EC-8B28-08634EDE12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470831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A90024C4-36D8-414E-8DD6-8DE48D985FD6}" type="datetimeFigureOut">
              <a:rPr lang="en-US" smtClean="0"/>
              <a:t>9/29/2025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9720DD39-D195-44EC-8B28-08634EDE12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753911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024C4-36D8-414E-8DD6-8DE48D985FD6}" type="datetimeFigureOut">
              <a:rPr lang="en-US" smtClean="0"/>
              <a:t>9/29/2025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0DD39-D195-44EC-8B28-08634EDE12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803748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024C4-36D8-414E-8DD6-8DE48D985FD6}" type="datetimeFigureOut">
              <a:rPr lang="en-US" smtClean="0"/>
              <a:t>9/29/2025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0DD39-D195-44EC-8B28-08634EDE12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110690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024C4-36D8-414E-8DD6-8DE48D985FD6}" type="datetimeFigureOut">
              <a:rPr lang="en-US" smtClean="0"/>
              <a:t>9/29/2025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0DD39-D195-44EC-8B28-08634EDE12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201475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024C4-36D8-414E-8DD6-8DE48D985FD6}" type="datetimeFigureOut">
              <a:rPr lang="en-US" smtClean="0"/>
              <a:t>9/29/2025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0DD39-D195-44EC-8B28-08634EDE12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581585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024C4-36D8-414E-8DD6-8DE48D985FD6}" type="datetimeFigureOut">
              <a:rPr lang="en-US" smtClean="0"/>
              <a:t>9/29/2025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0DD39-D195-44EC-8B28-08634EDE12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5888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2961967" cy="2406518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3032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2961967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024C4-36D8-414E-8DD6-8DE48D985FD6}" type="datetimeFigureOut">
              <a:rPr lang="en-US" smtClean="0"/>
              <a:t>9/29/2025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0DD39-D195-44EC-8B28-08634EDE12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622325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024C4-36D8-414E-8DD6-8DE48D985FD6}" type="datetimeFigureOut">
              <a:rPr lang="en-US" smtClean="0"/>
              <a:t>9/29/2025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0DD39-D195-44EC-8B28-08634EDE12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335945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024C4-36D8-414E-8DD6-8DE48D985FD6}" type="datetimeFigureOut">
              <a:rPr lang="en-US" smtClean="0"/>
              <a:t>9/29/2025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0DD39-D195-44EC-8B28-08634EDE12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00103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A90024C4-36D8-414E-8DD6-8DE48D985FD6}" type="datetimeFigureOut">
              <a:rPr lang="en-US" smtClean="0"/>
              <a:t>9/29/2025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9720DD39-D195-44EC-8B28-08634EDE12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012984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A90024C4-36D8-414E-8DD6-8DE48D985FD6}" type="datetimeFigureOut">
              <a:rPr lang="en-US" smtClean="0"/>
              <a:t>9/29/2025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9720DD39-D195-44EC-8B28-08634EDE1286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54374866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A90024C4-36D8-414E-8DD6-8DE48D985FD6}" type="datetimeFigureOut">
              <a:rPr lang="en-US" smtClean="0"/>
              <a:t>9/29/2025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9720DD39-D195-44EC-8B28-08634EDE12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043520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024C4-36D8-414E-8DD6-8DE48D985FD6}" type="datetimeFigureOut">
              <a:rPr lang="en-US" smtClean="0"/>
              <a:t>9/29/2025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0DD39-D195-44EC-8B28-08634EDE12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0823794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024C4-36D8-414E-8DD6-8DE48D985FD6}" type="datetimeFigureOut">
              <a:rPr lang="en-US" smtClean="0"/>
              <a:t>9/29/2025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0DD39-D195-44EC-8B28-08634EDE12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151689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024C4-36D8-414E-8DD6-8DE48D985FD6}" type="datetimeFigureOut">
              <a:rPr lang="en-US" smtClean="0"/>
              <a:t>9/29/2025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0DD39-D195-44EC-8B28-08634EDE12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437813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A90024C4-36D8-414E-8DD6-8DE48D985FD6}" type="datetimeFigureOut">
              <a:rPr lang="en-US" smtClean="0"/>
              <a:t>9/29/2025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9720DD39-D195-44EC-8B28-08634EDE12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114334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93105" y="802298"/>
            <a:ext cx="8561747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93106" y="3531204"/>
            <a:ext cx="8561746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024C4-36D8-414E-8DD6-8DE48D985FD6}" type="datetimeFigureOut">
              <a:rPr lang="en-US" smtClean="0"/>
              <a:t>9/29/2025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93105" y="329307"/>
            <a:ext cx="4897310" cy="30920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9720DD39-D195-44EC-8B28-08634EDE1286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2334637" y="798973"/>
            <a:ext cx="0" cy="2544756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03881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>
            <a:xfrm>
              <a:off x="7477387" y="482170"/>
              <a:ext cx="4074533" cy="5149101"/>
            </a:xfrm>
            <a:prstGeom prst="rect">
              <a:avLst/>
            </a:prstGeom>
            <a:blipFill dpi="0" rotWithShape="1">
              <a:blip r:embed="rId2">
                <a:alphaModFix amt="30000"/>
              </a:blip>
              <a:srcRect/>
              <a:tile tx="0" ty="0" sx="100000" sy="100000" flip="none" algn="ctr"/>
            </a:blip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 extrusionH="76200" contourW="12700" prstMaterial="matte">
              <a:bevelT w="152400" h="50800" prst="softRound"/>
              <a:extrusionClr>
                <a:schemeClr val="tx2"/>
              </a:extrusionClr>
              <a:contourClr>
                <a:schemeClr val="bg2"/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38100" cmpd="sng">
              <a:solidFill>
                <a:schemeClr val="tx2">
                  <a:lumMod val="25000"/>
                </a:schemeClr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2"/>
            <a:ext cx="5532328" cy="1922299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50000"/>
              <a:lumOff val="50000"/>
              <a:alpha val="80000"/>
            </a:schemeClr>
          </a:solidFill>
          <a:ln w="9525" cap="sq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3200" dirty="0"/>
            </a:lvl1pPr>
          </a:lstStyle>
          <a:p>
            <a:pPr lvl="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059600"/>
            <a:ext cx="5524404" cy="2090134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A90024C4-36D8-414E-8DD6-8DE48D985FD6}" type="datetimeFigureOut">
              <a:rPr lang="en-US" smtClean="0"/>
              <a:t>9/29/2025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0DD39-D195-44EC-8B28-08634EDE12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601176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024C4-36D8-414E-8DD6-8DE48D985FD6}" type="datetimeFigureOut">
              <a:rPr lang="en-US" smtClean="0"/>
              <a:t>9/29/2025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0DD39-D195-44EC-8B28-08634EDE1286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1371687" y="798973"/>
            <a:ext cx="0" cy="1067168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6999552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4813" y="1756130"/>
            <a:ext cx="8562580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34695" y="3806195"/>
            <a:ext cx="8549990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024C4-36D8-414E-8DD6-8DE48D985FD6}" type="datetimeFigureOut">
              <a:rPr lang="en-US" smtClean="0"/>
              <a:t>9/29/2025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0DD39-D195-44EC-8B28-08634EDE1286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1371687" y="798973"/>
            <a:ext cx="0" cy="2845107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1229928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4695" y="804889"/>
            <a:ext cx="9520157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34695" y="2010878"/>
            <a:ext cx="4608576" cy="34381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54793" y="2017343"/>
            <a:ext cx="4604130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024C4-36D8-414E-8DD6-8DE48D985FD6}" type="datetimeFigureOut">
              <a:rPr lang="en-US" smtClean="0"/>
              <a:t>9/29/2025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0DD39-D195-44EC-8B28-08634EDE1286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371687" y="798973"/>
            <a:ext cx="0" cy="1067168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2667169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4695" y="804163"/>
            <a:ext cx="9520157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34695" y="2019549"/>
            <a:ext cx="4608576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34695" y="2824269"/>
            <a:ext cx="4608576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4791" y="2023003"/>
            <a:ext cx="4608576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4792" y="2821491"/>
            <a:ext cx="4608576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024C4-36D8-414E-8DD6-8DE48D985FD6}" type="datetimeFigureOut">
              <a:rPr lang="en-US" smtClean="0"/>
              <a:t>9/29/2025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0DD39-D195-44EC-8B28-08634EDE1286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1371687" y="798973"/>
            <a:ext cx="0" cy="1067168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2896991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024C4-36D8-414E-8DD6-8DE48D985FD6}" type="datetimeFigureOut">
              <a:rPr lang="en-US" smtClean="0"/>
              <a:t>9/29/2025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0DD39-D195-44EC-8B28-08634EDE1286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1371687" y="798973"/>
            <a:ext cx="0" cy="1067168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0598004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024C4-36D8-414E-8DD6-8DE48D985FD6}" type="datetimeFigureOut">
              <a:rPr lang="en-US" smtClean="0"/>
              <a:t>9/29/2025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0DD39-D195-44EC-8B28-08634EDE12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940921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4642" y="798973"/>
            <a:ext cx="3183128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34695" y="3205491"/>
            <a:ext cx="3184989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024C4-36D8-414E-8DD6-8DE48D985FD6}" type="datetimeFigureOut">
              <a:rPr lang="en-US" smtClean="0"/>
              <a:t>9/29/2025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0DD39-D195-44EC-8B28-08634EDE1286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371687" y="798973"/>
            <a:ext cx="0" cy="2247117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7231678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chemeClr val="bg2">
                    <a:lumMod val="10000"/>
                  </a:schemeClr>
                </a:gs>
                <a:gs pos="100000">
                  <a:schemeClr val="bg2">
                    <a:lumMod val="10000"/>
                  </a:schemeClr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 prstMaterial="matte">
              <a:bevelT w="133350" h="50800" prst="divo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5694" y="1129513"/>
            <a:ext cx="5447840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34695" y="3145992"/>
            <a:ext cx="5440037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534695" y="5469856"/>
            <a:ext cx="5440038" cy="320123"/>
          </a:xfrm>
        </p:spPr>
        <p:txBody>
          <a:bodyPr/>
          <a:lstStyle>
            <a:lvl1pPr algn="l">
              <a:defRPr/>
            </a:lvl1pPr>
          </a:lstStyle>
          <a:p>
            <a:fld id="{A90024C4-36D8-414E-8DD6-8DE48D985FD6}" type="datetimeFigureOut">
              <a:rPr lang="en-US" smtClean="0"/>
              <a:t>9/29/2025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534910" y="318640"/>
            <a:ext cx="5453475" cy="320931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0DD39-D195-44EC-8B28-08634EDE1286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71687" y="798973"/>
            <a:ext cx="0" cy="2161124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852213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024C4-36D8-414E-8DD6-8DE48D985FD6}" type="datetimeFigureOut">
              <a:rPr lang="en-US" smtClean="0"/>
              <a:t>9/29/2025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0DD39-D195-44EC-8B28-08634EDE1286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1371687" y="798973"/>
            <a:ext cx="0" cy="1067168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2544841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883863"/>
            <a:ext cx="1615742" cy="45749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34694" y="883863"/>
            <a:ext cx="7738807" cy="45749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024C4-36D8-414E-8DD6-8DE48D985FD6}" type="datetimeFigureOut">
              <a:rPr lang="en-US" smtClean="0"/>
              <a:t>9/29/2025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0DD39-D195-44EC-8B28-08634EDE1286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H="1">
            <a:off x="9439111" y="719272"/>
            <a:ext cx="1615742" cy="0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20175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1.xml"/><Relationship Id="rId13" Type="http://schemas.openxmlformats.org/officeDocument/2006/relationships/slideLayout" Target="../slideLayouts/slideLayout146.xml"/><Relationship Id="rId18" Type="http://schemas.openxmlformats.org/officeDocument/2006/relationships/theme" Target="../theme/theme10.xml"/><Relationship Id="rId3" Type="http://schemas.openxmlformats.org/officeDocument/2006/relationships/slideLayout" Target="../slideLayouts/slideLayout136.xml"/><Relationship Id="rId7" Type="http://schemas.openxmlformats.org/officeDocument/2006/relationships/slideLayout" Target="../slideLayouts/slideLayout140.xml"/><Relationship Id="rId12" Type="http://schemas.openxmlformats.org/officeDocument/2006/relationships/slideLayout" Target="../slideLayouts/slideLayout145.xml"/><Relationship Id="rId17" Type="http://schemas.openxmlformats.org/officeDocument/2006/relationships/slideLayout" Target="../slideLayouts/slideLayout150.xml"/><Relationship Id="rId2" Type="http://schemas.openxmlformats.org/officeDocument/2006/relationships/slideLayout" Target="../slideLayouts/slideLayout135.xml"/><Relationship Id="rId16" Type="http://schemas.openxmlformats.org/officeDocument/2006/relationships/slideLayout" Target="../slideLayouts/slideLayout149.xml"/><Relationship Id="rId1" Type="http://schemas.openxmlformats.org/officeDocument/2006/relationships/slideLayout" Target="../slideLayouts/slideLayout134.xml"/><Relationship Id="rId6" Type="http://schemas.openxmlformats.org/officeDocument/2006/relationships/slideLayout" Target="../slideLayouts/slideLayout139.xml"/><Relationship Id="rId11" Type="http://schemas.openxmlformats.org/officeDocument/2006/relationships/slideLayout" Target="../slideLayouts/slideLayout144.xml"/><Relationship Id="rId5" Type="http://schemas.openxmlformats.org/officeDocument/2006/relationships/slideLayout" Target="../slideLayouts/slideLayout138.xml"/><Relationship Id="rId15" Type="http://schemas.openxmlformats.org/officeDocument/2006/relationships/slideLayout" Target="../slideLayouts/slideLayout148.xml"/><Relationship Id="rId10" Type="http://schemas.openxmlformats.org/officeDocument/2006/relationships/slideLayout" Target="../slideLayouts/slideLayout143.xml"/><Relationship Id="rId4" Type="http://schemas.openxmlformats.org/officeDocument/2006/relationships/slideLayout" Target="../slideLayouts/slideLayout137.xml"/><Relationship Id="rId9" Type="http://schemas.openxmlformats.org/officeDocument/2006/relationships/slideLayout" Target="../slideLayouts/slideLayout142.xml"/><Relationship Id="rId14" Type="http://schemas.openxmlformats.org/officeDocument/2006/relationships/slideLayout" Target="../slideLayouts/slideLayout147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8.xml"/><Relationship Id="rId3" Type="http://schemas.openxmlformats.org/officeDocument/2006/relationships/slideLayout" Target="../slideLayouts/slideLayout153.xml"/><Relationship Id="rId7" Type="http://schemas.openxmlformats.org/officeDocument/2006/relationships/slideLayout" Target="../slideLayouts/slideLayout157.xml"/><Relationship Id="rId12" Type="http://schemas.openxmlformats.org/officeDocument/2006/relationships/theme" Target="../theme/theme11.xml"/><Relationship Id="rId2" Type="http://schemas.openxmlformats.org/officeDocument/2006/relationships/slideLayout" Target="../slideLayouts/slideLayout152.xml"/><Relationship Id="rId1" Type="http://schemas.openxmlformats.org/officeDocument/2006/relationships/slideLayout" Target="../slideLayouts/slideLayout151.xml"/><Relationship Id="rId6" Type="http://schemas.openxmlformats.org/officeDocument/2006/relationships/slideLayout" Target="../slideLayouts/slideLayout156.xml"/><Relationship Id="rId11" Type="http://schemas.openxmlformats.org/officeDocument/2006/relationships/slideLayout" Target="../slideLayouts/slideLayout161.xml"/><Relationship Id="rId5" Type="http://schemas.openxmlformats.org/officeDocument/2006/relationships/slideLayout" Target="../slideLayouts/slideLayout155.xml"/><Relationship Id="rId10" Type="http://schemas.openxmlformats.org/officeDocument/2006/relationships/slideLayout" Target="../slideLayouts/slideLayout160.xml"/><Relationship Id="rId4" Type="http://schemas.openxmlformats.org/officeDocument/2006/relationships/slideLayout" Target="../slideLayouts/slideLayout154.xml"/><Relationship Id="rId9" Type="http://schemas.openxmlformats.org/officeDocument/2006/relationships/slideLayout" Target="../slideLayouts/slideLayout15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40.xml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9.xml"/><Relationship Id="rId17" Type="http://schemas.openxmlformats.org/officeDocument/2006/relationships/theme" Target="../theme/theme3.xml"/><Relationship Id="rId2" Type="http://schemas.openxmlformats.org/officeDocument/2006/relationships/slideLayout" Target="../slideLayouts/slideLayout29.xml"/><Relationship Id="rId16" Type="http://schemas.openxmlformats.org/officeDocument/2006/relationships/slideLayout" Target="../slideLayouts/slideLayout43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2.xml"/><Relationship Id="rId15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Relationship Id="rId14" Type="http://schemas.openxmlformats.org/officeDocument/2006/relationships/slideLayout" Target="../slideLayouts/slideLayout4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1.xml"/><Relationship Id="rId13" Type="http://schemas.openxmlformats.org/officeDocument/2006/relationships/slideLayout" Target="../slideLayouts/slideLayout56.xml"/><Relationship Id="rId18" Type="http://schemas.openxmlformats.org/officeDocument/2006/relationships/theme" Target="../theme/theme4.xml"/><Relationship Id="rId3" Type="http://schemas.openxmlformats.org/officeDocument/2006/relationships/slideLayout" Target="../slideLayouts/slideLayout46.xml"/><Relationship Id="rId7" Type="http://schemas.openxmlformats.org/officeDocument/2006/relationships/slideLayout" Target="../slideLayouts/slideLayout50.xml"/><Relationship Id="rId12" Type="http://schemas.openxmlformats.org/officeDocument/2006/relationships/slideLayout" Target="../slideLayouts/slideLayout55.xml"/><Relationship Id="rId17" Type="http://schemas.openxmlformats.org/officeDocument/2006/relationships/slideLayout" Target="../slideLayouts/slideLayout60.xml"/><Relationship Id="rId2" Type="http://schemas.openxmlformats.org/officeDocument/2006/relationships/slideLayout" Target="../slideLayouts/slideLayout45.xml"/><Relationship Id="rId16" Type="http://schemas.openxmlformats.org/officeDocument/2006/relationships/slideLayout" Target="../slideLayouts/slideLayout59.xml"/><Relationship Id="rId20" Type="http://schemas.openxmlformats.org/officeDocument/2006/relationships/image" Target="../media/image6.png"/><Relationship Id="rId1" Type="http://schemas.openxmlformats.org/officeDocument/2006/relationships/slideLayout" Target="../slideLayouts/slideLayout44.xml"/><Relationship Id="rId6" Type="http://schemas.openxmlformats.org/officeDocument/2006/relationships/slideLayout" Target="../slideLayouts/slideLayout49.xml"/><Relationship Id="rId11" Type="http://schemas.openxmlformats.org/officeDocument/2006/relationships/slideLayout" Target="../slideLayouts/slideLayout54.xml"/><Relationship Id="rId5" Type="http://schemas.openxmlformats.org/officeDocument/2006/relationships/slideLayout" Target="../slideLayouts/slideLayout48.xml"/><Relationship Id="rId15" Type="http://schemas.openxmlformats.org/officeDocument/2006/relationships/slideLayout" Target="../slideLayouts/slideLayout58.xml"/><Relationship Id="rId10" Type="http://schemas.openxmlformats.org/officeDocument/2006/relationships/slideLayout" Target="../slideLayouts/slideLayout53.xml"/><Relationship Id="rId19" Type="http://schemas.openxmlformats.org/officeDocument/2006/relationships/image" Target="../media/image5.png"/><Relationship Id="rId4" Type="http://schemas.openxmlformats.org/officeDocument/2006/relationships/slideLayout" Target="../slideLayouts/slideLayout47.xml"/><Relationship Id="rId9" Type="http://schemas.openxmlformats.org/officeDocument/2006/relationships/slideLayout" Target="../slideLayouts/slideLayout52.xml"/><Relationship Id="rId14" Type="http://schemas.openxmlformats.org/officeDocument/2006/relationships/slideLayout" Target="../slideLayouts/slideLayout57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8.xml"/><Relationship Id="rId13" Type="http://schemas.openxmlformats.org/officeDocument/2006/relationships/image" Target="../media/image9.jpg"/><Relationship Id="rId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7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6.xml"/><Relationship Id="rId11" Type="http://schemas.openxmlformats.org/officeDocument/2006/relationships/slideLayout" Target="../slideLayouts/slideLayout71.xml"/><Relationship Id="rId5" Type="http://schemas.openxmlformats.org/officeDocument/2006/relationships/slideLayout" Target="../slideLayouts/slideLayout65.xml"/><Relationship Id="rId10" Type="http://schemas.openxmlformats.org/officeDocument/2006/relationships/slideLayout" Target="../slideLayouts/slideLayout70.xml"/><Relationship Id="rId4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9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9.xml"/><Relationship Id="rId13" Type="http://schemas.openxmlformats.org/officeDocument/2006/relationships/slideLayout" Target="../slideLayouts/slideLayout84.xml"/><Relationship Id="rId18" Type="http://schemas.openxmlformats.org/officeDocument/2006/relationships/theme" Target="../theme/theme6.xml"/><Relationship Id="rId3" Type="http://schemas.openxmlformats.org/officeDocument/2006/relationships/slideLayout" Target="../slideLayouts/slideLayout74.xml"/><Relationship Id="rId7" Type="http://schemas.openxmlformats.org/officeDocument/2006/relationships/slideLayout" Target="../slideLayouts/slideLayout78.xml"/><Relationship Id="rId12" Type="http://schemas.openxmlformats.org/officeDocument/2006/relationships/slideLayout" Target="../slideLayouts/slideLayout83.xml"/><Relationship Id="rId17" Type="http://schemas.openxmlformats.org/officeDocument/2006/relationships/slideLayout" Target="../slideLayouts/slideLayout88.xml"/><Relationship Id="rId2" Type="http://schemas.openxmlformats.org/officeDocument/2006/relationships/slideLayout" Target="../slideLayouts/slideLayout73.xml"/><Relationship Id="rId16" Type="http://schemas.openxmlformats.org/officeDocument/2006/relationships/slideLayout" Target="../slideLayouts/slideLayout87.xml"/><Relationship Id="rId1" Type="http://schemas.openxmlformats.org/officeDocument/2006/relationships/slideLayout" Target="../slideLayouts/slideLayout72.xml"/><Relationship Id="rId6" Type="http://schemas.openxmlformats.org/officeDocument/2006/relationships/slideLayout" Target="../slideLayouts/slideLayout77.xml"/><Relationship Id="rId11" Type="http://schemas.openxmlformats.org/officeDocument/2006/relationships/slideLayout" Target="../slideLayouts/slideLayout82.xml"/><Relationship Id="rId5" Type="http://schemas.openxmlformats.org/officeDocument/2006/relationships/slideLayout" Target="../slideLayouts/slideLayout76.xml"/><Relationship Id="rId15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1.xml"/><Relationship Id="rId19" Type="http://schemas.openxmlformats.org/officeDocument/2006/relationships/image" Target="../media/image10.png"/><Relationship Id="rId4" Type="http://schemas.openxmlformats.org/officeDocument/2006/relationships/slideLayout" Target="../slideLayouts/slideLayout75.xml"/><Relationship Id="rId9" Type="http://schemas.openxmlformats.org/officeDocument/2006/relationships/slideLayout" Target="../slideLayouts/slideLayout80.xml"/><Relationship Id="rId14" Type="http://schemas.openxmlformats.org/officeDocument/2006/relationships/slideLayout" Target="../slideLayouts/slideLayout85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6.xml"/><Relationship Id="rId13" Type="http://schemas.openxmlformats.org/officeDocument/2006/relationships/image" Target="../media/image12.jpg"/><Relationship Id="rId3" Type="http://schemas.openxmlformats.org/officeDocument/2006/relationships/slideLayout" Target="../slideLayouts/slideLayout91.xml"/><Relationship Id="rId7" Type="http://schemas.openxmlformats.org/officeDocument/2006/relationships/slideLayout" Target="../slideLayouts/slideLayout95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90.xml"/><Relationship Id="rId1" Type="http://schemas.openxmlformats.org/officeDocument/2006/relationships/slideLayout" Target="../slideLayouts/slideLayout89.xml"/><Relationship Id="rId6" Type="http://schemas.openxmlformats.org/officeDocument/2006/relationships/slideLayout" Target="../slideLayouts/slideLayout94.xml"/><Relationship Id="rId11" Type="http://schemas.openxmlformats.org/officeDocument/2006/relationships/slideLayout" Target="../slideLayouts/slideLayout99.xml"/><Relationship Id="rId5" Type="http://schemas.openxmlformats.org/officeDocument/2006/relationships/slideLayout" Target="../slideLayouts/slideLayout93.xml"/><Relationship Id="rId10" Type="http://schemas.openxmlformats.org/officeDocument/2006/relationships/slideLayout" Target="../slideLayouts/slideLayout98.xml"/><Relationship Id="rId4" Type="http://schemas.openxmlformats.org/officeDocument/2006/relationships/slideLayout" Target="../slideLayouts/slideLayout92.xml"/><Relationship Id="rId9" Type="http://schemas.openxmlformats.org/officeDocument/2006/relationships/slideLayout" Target="../slideLayouts/slideLayout97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7.xml"/><Relationship Id="rId13" Type="http://schemas.openxmlformats.org/officeDocument/2006/relationships/slideLayout" Target="../slideLayouts/slideLayout112.xml"/><Relationship Id="rId18" Type="http://schemas.openxmlformats.org/officeDocument/2006/relationships/theme" Target="../theme/theme8.xml"/><Relationship Id="rId3" Type="http://schemas.openxmlformats.org/officeDocument/2006/relationships/slideLayout" Target="../slideLayouts/slideLayout102.xml"/><Relationship Id="rId7" Type="http://schemas.openxmlformats.org/officeDocument/2006/relationships/slideLayout" Target="../slideLayouts/slideLayout106.xml"/><Relationship Id="rId12" Type="http://schemas.openxmlformats.org/officeDocument/2006/relationships/slideLayout" Target="../slideLayouts/slideLayout111.xml"/><Relationship Id="rId17" Type="http://schemas.openxmlformats.org/officeDocument/2006/relationships/slideLayout" Target="../slideLayouts/slideLayout116.xml"/><Relationship Id="rId2" Type="http://schemas.openxmlformats.org/officeDocument/2006/relationships/slideLayout" Target="../slideLayouts/slideLayout101.xml"/><Relationship Id="rId16" Type="http://schemas.openxmlformats.org/officeDocument/2006/relationships/slideLayout" Target="../slideLayouts/slideLayout115.xml"/><Relationship Id="rId1" Type="http://schemas.openxmlformats.org/officeDocument/2006/relationships/slideLayout" Target="../slideLayouts/slideLayout100.xml"/><Relationship Id="rId6" Type="http://schemas.openxmlformats.org/officeDocument/2006/relationships/slideLayout" Target="../slideLayouts/slideLayout105.xml"/><Relationship Id="rId11" Type="http://schemas.openxmlformats.org/officeDocument/2006/relationships/slideLayout" Target="../slideLayouts/slideLayout110.xml"/><Relationship Id="rId5" Type="http://schemas.openxmlformats.org/officeDocument/2006/relationships/slideLayout" Target="../slideLayouts/slideLayout104.xml"/><Relationship Id="rId15" Type="http://schemas.openxmlformats.org/officeDocument/2006/relationships/slideLayout" Target="../slideLayouts/slideLayout114.xml"/><Relationship Id="rId10" Type="http://schemas.openxmlformats.org/officeDocument/2006/relationships/slideLayout" Target="../slideLayouts/slideLayout109.xml"/><Relationship Id="rId19" Type="http://schemas.openxmlformats.org/officeDocument/2006/relationships/image" Target="../media/image13.png"/><Relationship Id="rId4" Type="http://schemas.openxmlformats.org/officeDocument/2006/relationships/slideLayout" Target="../slideLayouts/slideLayout103.xml"/><Relationship Id="rId9" Type="http://schemas.openxmlformats.org/officeDocument/2006/relationships/slideLayout" Target="../slideLayouts/slideLayout108.xml"/><Relationship Id="rId14" Type="http://schemas.openxmlformats.org/officeDocument/2006/relationships/slideLayout" Target="../slideLayouts/slideLayout113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4.xml"/><Relationship Id="rId13" Type="http://schemas.openxmlformats.org/officeDocument/2006/relationships/slideLayout" Target="../slideLayouts/slideLayout129.xml"/><Relationship Id="rId18" Type="http://schemas.openxmlformats.org/officeDocument/2006/relationships/theme" Target="../theme/theme9.xml"/><Relationship Id="rId3" Type="http://schemas.openxmlformats.org/officeDocument/2006/relationships/slideLayout" Target="../slideLayouts/slideLayout119.xml"/><Relationship Id="rId7" Type="http://schemas.openxmlformats.org/officeDocument/2006/relationships/slideLayout" Target="../slideLayouts/slideLayout123.xml"/><Relationship Id="rId12" Type="http://schemas.openxmlformats.org/officeDocument/2006/relationships/slideLayout" Target="../slideLayouts/slideLayout128.xml"/><Relationship Id="rId17" Type="http://schemas.openxmlformats.org/officeDocument/2006/relationships/slideLayout" Target="../slideLayouts/slideLayout133.xml"/><Relationship Id="rId2" Type="http://schemas.openxmlformats.org/officeDocument/2006/relationships/slideLayout" Target="../slideLayouts/slideLayout118.xml"/><Relationship Id="rId16" Type="http://schemas.openxmlformats.org/officeDocument/2006/relationships/slideLayout" Target="../slideLayouts/slideLayout132.xml"/><Relationship Id="rId1" Type="http://schemas.openxmlformats.org/officeDocument/2006/relationships/slideLayout" Target="../slideLayouts/slideLayout117.xml"/><Relationship Id="rId6" Type="http://schemas.openxmlformats.org/officeDocument/2006/relationships/slideLayout" Target="../slideLayouts/slideLayout122.xml"/><Relationship Id="rId11" Type="http://schemas.openxmlformats.org/officeDocument/2006/relationships/slideLayout" Target="../slideLayouts/slideLayout127.xml"/><Relationship Id="rId5" Type="http://schemas.openxmlformats.org/officeDocument/2006/relationships/slideLayout" Target="../slideLayouts/slideLayout121.xml"/><Relationship Id="rId15" Type="http://schemas.openxmlformats.org/officeDocument/2006/relationships/slideLayout" Target="../slideLayouts/slideLayout131.xml"/><Relationship Id="rId10" Type="http://schemas.openxmlformats.org/officeDocument/2006/relationships/slideLayout" Target="../slideLayouts/slideLayout126.xml"/><Relationship Id="rId19" Type="http://schemas.openxmlformats.org/officeDocument/2006/relationships/image" Target="../media/image14.png"/><Relationship Id="rId4" Type="http://schemas.openxmlformats.org/officeDocument/2006/relationships/slideLayout" Target="../slideLayouts/slideLayout120.xml"/><Relationship Id="rId9" Type="http://schemas.openxmlformats.org/officeDocument/2006/relationships/slideLayout" Target="../slideLayouts/slideLayout125.xml"/><Relationship Id="rId14" Type="http://schemas.openxmlformats.org/officeDocument/2006/relationships/slideLayout" Target="../slideLayouts/slideLayout1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291215" cy="10492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29121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42079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0024C4-36D8-414E-8DD6-8DE48D985FD6}" type="datetimeFigureOut">
              <a:rPr lang="en-US" smtClean="0"/>
              <a:t>9/29/2025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626774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9720DD39-D195-44EC-8B28-08634EDE1286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3622291"/>
            <a:ext cx="12192000" cy="250598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>
                  <a:alpha val="80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>
          <a:xfrm>
            <a:off x="0" y="6129338"/>
            <a:ext cx="12192000" cy="742950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>
            <a:off x="0" y="6138142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3057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0024C4-36D8-414E-8DD6-8DE48D985FD6}" type="datetimeFigureOut">
              <a:rPr lang="en-US" smtClean="0"/>
              <a:t>9/29/2025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20DD39-D195-44EC-8B28-08634EDE12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68543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129" r:id="rId1"/>
    <p:sldLayoutId id="2147484130" r:id="rId2"/>
    <p:sldLayoutId id="2147484131" r:id="rId3"/>
    <p:sldLayoutId id="2147484132" r:id="rId4"/>
    <p:sldLayoutId id="2147484133" r:id="rId5"/>
    <p:sldLayoutId id="2147484134" r:id="rId6"/>
    <p:sldLayoutId id="2147484135" r:id="rId7"/>
    <p:sldLayoutId id="2147484136" r:id="rId8"/>
    <p:sldLayoutId id="2147484137" r:id="rId9"/>
    <p:sldLayoutId id="2147484138" r:id="rId10"/>
    <p:sldLayoutId id="2147484139" r:id="rId11"/>
    <p:sldLayoutId id="2147484140" r:id="rId12"/>
    <p:sldLayoutId id="2147484141" r:id="rId13"/>
    <p:sldLayoutId id="2147484142" r:id="rId14"/>
    <p:sldLayoutId id="2147484143" r:id="rId15"/>
    <p:sldLayoutId id="2147484144" r:id="rId16"/>
    <p:sldLayoutId id="2147484145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1161" y="2358391"/>
            <a:ext cx="3498667" cy="2456485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34982" y="794719"/>
            <a:ext cx="5950036" cy="5257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4672" y="320040"/>
            <a:ext cx="36576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0024C4-36D8-414E-8DD6-8DE48D985FD6}" type="datetimeFigureOut">
              <a:rPr lang="en-US" smtClean="0"/>
              <a:t>9/29/2025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4672" y="6227064"/>
            <a:ext cx="10588752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320040"/>
            <a:ext cx="9144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20DD39-D195-44EC-8B28-08634EDE12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4639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47" r:id="rId1"/>
    <p:sldLayoutId id="2147484148" r:id="rId2"/>
    <p:sldLayoutId id="2147484149" r:id="rId3"/>
    <p:sldLayoutId id="2147484150" r:id="rId4"/>
    <p:sldLayoutId id="2147484151" r:id="rId5"/>
    <p:sldLayoutId id="2147484152" r:id="rId6"/>
    <p:sldLayoutId id="2147484153" r:id="rId7"/>
    <p:sldLayoutId id="2147484154" r:id="rId8"/>
    <p:sldLayoutId id="2147484155" r:id="rId9"/>
    <p:sldLayoutId id="2147484156" r:id="rId10"/>
    <p:sldLayoutId id="2147484157" r:id="rId11"/>
  </p:sldLayoutIdLst>
  <p:txStyles>
    <p:titleStyle>
      <a:lvl1pPr algn="ctr" defTabSz="914400" rtl="0" eaLnBrk="1" latinLnBrk="0" hangingPunct="1">
        <a:lnSpc>
          <a:spcPct val="85000"/>
        </a:lnSpc>
        <a:spcBef>
          <a:spcPct val="0"/>
        </a:spcBef>
        <a:buNone/>
        <a:defRPr sz="4000" b="0" i="0" kern="1200" cap="none" spc="-15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0024C4-36D8-414E-8DD6-8DE48D985FD6}" type="datetimeFigureOut">
              <a:rPr lang="en-US" smtClean="0"/>
              <a:t>9/29/2025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9720DD39-D195-44EC-8B28-08634EDE12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6479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80" r:id="rId1"/>
    <p:sldLayoutId id="2147483781" r:id="rId2"/>
    <p:sldLayoutId id="2147483782" r:id="rId3"/>
    <p:sldLayoutId id="2147483783" r:id="rId4"/>
    <p:sldLayoutId id="2147483784" r:id="rId5"/>
    <p:sldLayoutId id="2147483785" r:id="rId6"/>
    <p:sldLayoutId id="2147483786" r:id="rId7"/>
    <p:sldLayoutId id="2147483787" r:id="rId8"/>
    <p:sldLayoutId id="2147483788" r:id="rId9"/>
    <p:sldLayoutId id="2147483789" r:id="rId10"/>
    <p:sldLayoutId id="2147483790" r:id="rId11"/>
    <p:sldLayoutId id="2147483791" r:id="rId12"/>
    <p:sldLayoutId id="2147483792" r:id="rId13"/>
    <p:sldLayoutId id="2147483793" r:id="rId14"/>
    <p:sldLayoutId id="2147483794" r:id="rId15"/>
    <p:sldLayoutId id="2147483795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50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0024C4-36D8-414E-8DD6-8DE48D985FD6}" type="datetimeFigureOut">
              <a:rPr lang="en-US" smtClean="0"/>
              <a:t>9/29/2025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9720DD39-D195-44EC-8B28-08634EDE12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8292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1" r:id="rId1"/>
    <p:sldLayoutId id="2147483832" r:id="rId2"/>
    <p:sldLayoutId id="2147483833" r:id="rId3"/>
    <p:sldLayoutId id="2147483834" r:id="rId4"/>
    <p:sldLayoutId id="2147483835" r:id="rId5"/>
    <p:sldLayoutId id="2147483836" r:id="rId6"/>
    <p:sldLayoutId id="2147483837" r:id="rId7"/>
    <p:sldLayoutId id="2147483838" r:id="rId8"/>
    <p:sldLayoutId id="2147483839" r:id="rId9"/>
    <p:sldLayoutId id="2147483840" r:id="rId10"/>
    <p:sldLayoutId id="2147483841" r:id="rId11"/>
    <p:sldLayoutId id="2147483842" r:id="rId12"/>
    <p:sldLayoutId id="2147483843" r:id="rId13"/>
    <p:sldLayoutId id="2147483844" r:id="rId14"/>
    <p:sldLayoutId id="2147483845" r:id="rId15"/>
    <p:sldLayoutId id="214748384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A90024C4-36D8-414E-8DD6-8DE48D985FD6}" type="datetimeFigureOut">
              <a:rPr lang="en-US" smtClean="0"/>
              <a:t>9/29/2025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9720DD39-D195-44EC-8B28-08634EDE12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6465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5" r:id="rId1"/>
    <p:sldLayoutId id="2147483866" r:id="rId2"/>
    <p:sldLayoutId id="2147483867" r:id="rId3"/>
    <p:sldLayoutId id="2147483868" r:id="rId4"/>
    <p:sldLayoutId id="2147483869" r:id="rId5"/>
    <p:sldLayoutId id="2147483870" r:id="rId6"/>
    <p:sldLayoutId id="2147483871" r:id="rId7"/>
    <p:sldLayoutId id="2147483872" r:id="rId8"/>
    <p:sldLayoutId id="2147483873" r:id="rId9"/>
    <p:sldLayoutId id="2147483874" r:id="rId10"/>
    <p:sldLayoutId id="2147483875" r:id="rId11"/>
    <p:sldLayoutId id="2147483876" r:id="rId12"/>
    <p:sldLayoutId id="2147483877" r:id="rId13"/>
    <p:sldLayoutId id="2147483878" r:id="rId14"/>
    <p:sldLayoutId id="2147483879" r:id="rId15"/>
    <p:sldLayoutId id="2147483880" r:id="rId16"/>
    <p:sldLayoutId id="2147483881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0024C4-36D8-414E-8DD6-8DE48D985FD6}" type="datetimeFigureOut">
              <a:rPr lang="en-US" smtClean="0"/>
              <a:t>9/29/2025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9720DD39-D195-44EC-8B28-08634EDE1286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26008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5" r:id="rId1"/>
    <p:sldLayoutId id="2147483986" r:id="rId2"/>
    <p:sldLayoutId id="2147483987" r:id="rId3"/>
    <p:sldLayoutId id="2147483988" r:id="rId4"/>
    <p:sldLayoutId id="2147483989" r:id="rId5"/>
    <p:sldLayoutId id="2147483990" r:id="rId6"/>
    <p:sldLayoutId id="2147483991" r:id="rId7"/>
    <p:sldLayoutId id="2147483992" r:id="rId8"/>
    <p:sldLayoutId id="2147483993" r:id="rId9"/>
    <p:sldLayoutId id="2147483994" r:id="rId10"/>
    <p:sldLayoutId id="21474839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1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0024C4-36D8-414E-8DD6-8DE48D985FD6}" type="datetimeFigureOut">
              <a:rPr lang="en-US" smtClean="0"/>
              <a:t>9/29/2025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20DD39-D195-44EC-8B28-08634EDE12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89927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97" r:id="rId1"/>
    <p:sldLayoutId id="2147483998" r:id="rId2"/>
    <p:sldLayoutId id="2147483999" r:id="rId3"/>
    <p:sldLayoutId id="2147484000" r:id="rId4"/>
    <p:sldLayoutId id="2147484001" r:id="rId5"/>
    <p:sldLayoutId id="2147484002" r:id="rId6"/>
    <p:sldLayoutId id="2147484003" r:id="rId7"/>
    <p:sldLayoutId id="2147484004" r:id="rId8"/>
    <p:sldLayoutId id="2147484005" r:id="rId9"/>
    <p:sldLayoutId id="2147484006" r:id="rId10"/>
    <p:sldLayoutId id="2147484007" r:id="rId11"/>
    <p:sldLayoutId id="2147484008" r:id="rId12"/>
    <p:sldLayoutId id="2147484009" r:id="rId13"/>
    <p:sldLayoutId id="2147484010" r:id="rId14"/>
    <p:sldLayoutId id="2147484011" r:id="rId15"/>
    <p:sldLayoutId id="2147484012" r:id="rId16"/>
    <p:sldLayoutId id="2147484013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2015732"/>
            <a:ext cx="12192000" cy="4118829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/>
          <a:srcRect t="2769" b="-2769"/>
          <a:stretch/>
        </p:blipFill>
        <p:spPr>
          <a:xfrm>
            <a:off x="0" y="6135624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34696" y="804519"/>
            <a:ext cx="9520158" cy="104923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34696" y="2015732"/>
            <a:ext cx="9520158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0024C4-36D8-414E-8DD6-8DE48D985FD6}" type="datetimeFigureOut">
              <a:rPr lang="en-US" smtClean="0"/>
              <a:t>9/29/2025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34695" y="329307"/>
            <a:ext cx="5855719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9720DD39-D195-44EC-8B28-08634EDE1286}" type="slidenum">
              <a:rPr lang="en-US" smtClean="0"/>
              <a:t>‹#›</a:t>
            </a:fld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>
            <a:off x="0" y="6141705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4876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5" r:id="rId1"/>
    <p:sldLayoutId id="2147484016" r:id="rId2"/>
    <p:sldLayoutId id="2147484017" r:id="rId3"/>
    <p:sldLayoutId id="2147484018" r:id="rId4"/>
    <p:sldLayoutId id="2147484019" r:id="rId5"/>
    <p:sldLayoutId id="2147484020" r:id="rId6"/>
    <p:sldLayoutId id="2147484021" r:id="rId7"/>
    <p:sldLayoutId id="2147484022" r:id="rId8"/>
    <p:sldLayoutId id="2147484023" r:id="rId9"/>
    <p:sldLayoutId id="2147484024" r:id="rId10"/>
    <p:sldLayoutId id="214748402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A90024C4-36D8-414E-8DD6-8DE48D985FD6}" type="datetimeFigureOut">
              <a:rPr lang="en-US" smtClean="0"/>
              <a:t>9/29/2025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9720DD39-D195-44EC-8B28-08634EDE12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92577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63" r:id="rId1"/>
    <p:sldLayoutId id="2147484064" r:id="rId2"/>
    <p:sldLayoutId id="2147484065" r:id="rId3"/>
    <p:sldLayoutId id="2147484066" r:id="rId4"/>
    <p:sldLayoutId id="2147484067" r:id="rId5"/>
    <p:sldLayoutId id="2147484068" r:id="rId6"/>
    <p:sldLayoutId id="2147484069" r:id="rId7"/>
    <p:sldLayoutId id="2147484070" r:id="rId8"/>
    <p:sldLayoutId id="2147484071" r:id="rId9"/>
    <p:sldLayoutId id="2147484072" r:id="rId10"/>
    <p:sldLayoutId id="2147484073" r:id="rId11"/>
    <p:sldLayoutId id="2147484074" r:id="rId12"/>
    <p:sldLayoutId id="2147484075" r:id="rId13"/>
    <p:sldLayoutId id="2147484076" r:id="rId14"/>
    <p:sldLayoutId id="2147484077" r:id="rId15"/>
    <p:sldLayoutId id="2147484078" r:id="rId16"/>
    <p:sldLayoutId id="214748407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A90024C4-36D8-414E-8DD6-8DE48D985FD6}" type="datetimeFigureOut">
              <a:rPr lang="en-US" smtClean="0"/>
              <a:t>9/29/2025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9720DD39-D195-44EC-8B28-08634EDE12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56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81" r:id="rId1"/>
    <p:sldLayoutId id="2147484082" r:id="rId2"/>
    <p:sldLayoutId id="2147484083" r:id="rId3"/>
    <p:sldLayoutId id="2147484084" r:id="rId4"/>
    <p:sldLayoutId id="2147484085" r:id="rId5"/>
    <p:sldLayoutId id="2147484086" r:id="rId6"/>
    <p:sldLayoutId id="2147484087" r:id="rId7"/>
    <p:sldLayoutId id="2147484088" r:id="rId8"/>
    <p:sldLayoutId id="2147484089" r:id="rId9"/>
    <p:sldLayoutId id="2147484090" r:id="rId10"/>
    <p:sldLayoutId id="2147484091" r:id="rId11"/>
    <p:sldLayoutId id="2147484092" r:id="rId12"/>
    <p:sldLayoutId id="2147484093" r:id="rId13"/>
    <p:sldLayoutId id="2147484094" r:id="rId14"/>
    <p:sldLayoutId id="2147484095" r:id="rId15"/>
    <p:sldLayoutId id="2147484096" r:id="rId16"/>
    <p:sldLayoutId id="214748409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13000"/>
                  <a:lumOff val="87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13000"/>
                  <a:lumOff val="87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13000"/>
                  <a:lumOff val="87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13000"/>
                  <a:lumOff val="87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13000"/>
                  <a:lumOff val="87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13000"/>
                  <a:lumOff val="87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57.xml"/><Relationship Id="rId6" Type="http://schemas.openxmlformats.org/officeDocument/2006/relationships/image" Target="../media/image20.jpg"/><Relationship Id="rId5" Type="http://schemas.openxmlformats.org/officeDocument/2006/relationships/image" Target="../media/image19.jpg"/><Relationship Id="rId4" Type="http://schemas.openxmlformats.org/officeDocument/2006/relationships/image" Target="../media/image18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106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1.jpg"/><Relationship Id="rId7" Type="http://schemas.openxmlformats.org/officeDocument/2006/relationships/image" Target="../media/image54.pn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95.xml"/><Relationship Id="rId6" Type="http://schemas.openxmlformats.org/officeDocument/2006/relationships/image" Target="../media/image53.jpg"/><Relationship Id="rId5" Type="http://schemas.microsoft.com/office/2007/relationships/hdphoto" Target="../media/hdphoto5.wdp"/><Relationship Id="rId4" Type="http://schemas.openxmlformats.org/officeDocument/2006/relationships/image" Target="../media/image52.png"/><Relationship Id="rId9" Type="http://schemas.openxmlformats.org/officeDocument/2006/relationships/image" Target="../media/image5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8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jpg"/><Relationship Id="rId13" Type="http://schemas.openxmlformats.org/officeDocument/2006/relationships/image" Target="../media/image67.jpg"/><Relationship Id="rId3" Type="http://schemas.openxmlformats.org/officeDocument/2006/relationships/hyperlink" Target="https://deamoresyrelaciones.blogspot.com/2016/06/matrilinealidad-en-la-morada-de-las.html" TargetMode="External"/><Relationship Id="rId7" Type="http://schemas.openxmlformats.org/officeDocument/2006/relationships/image" Target="../media/image61.jpg"/><Relationship Id="rId12" Type="http://schemas.openxmlformats.org/officeDocument/2006/relationships/image" Target="../media/image66.jp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60.jpg"/><Relationship Id="rId11" Type="http://schemas.openxmlformats.org/officeDocument/2006/relationships/image" Target="../media/image65.jpg"/><Relationship Id="rId5" Type="http://schemas.openxmlformats.org/officeDocument/2006/relationships/image" Target="../media/image59.jpg"/><Relationship Id="rId10" Type="http://schemas.openxmlformats.org/officeDocument/2006/relationships/image" Target="../media/image64.jpg"/><Relationship Id="rId4" Type="http://schemas.openxmlformats.org/officeDocument/2006/relationships/hyperlink" Target="https://creativecommons.org/licenses/by-nc-nd/3.0/" TargetMode="External"/><Relationship Id="rId9" Type="http://schemas.openxmlformats.org/officeDocument/2006/relationships/image" Target="../media/image63.jpg"/><Relationship Id="rId14" Type="http://schemas.openxmlformats.org/officeDocument/2006/relationships/image" Target="../media/image68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2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g"/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4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avif"/><Relationship Id="rId1" Type="http://schemas.openxmlformats.org/officeDocument/2006/relationships/slideLayout" Target="../slideLayouts/slideLayout67.xml"/><Relationship Id="rId6" Type="http://schemas.microsoft.com/office/2007/relationships/hdphoto" Target="../media/hdphoto2.wdp"/><Relationship Id="rId5" Type="http://schemas.openxmlformats.org/officeDocument/2006/relationships/image" Target="../media/image25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microsoft.com/office/2007/relationships/hdphoto" Target="../media/hdphoto6.wdp"/><Relationship Id="rId3" Type="http://schemas.openxmlformats.org/officeDocument/2006/relationships/image" Target="../media/image34.jpg"/><Relationship Id="rId7" Type="http://schemas.microsoft.com/office/2007/relationships/hdphoto" Target="../media/hdphoto3.wdp"/><Relationship Id="rId12" Type="http://schemas.openxmlformats.org/officeDocument/2006/relationships/image" Target="../media/image40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0.xml"/><Relationship Id="rId6" Type="http://schemas.openxmlformats.org/officeDocument/2006/relationships/image" Target="../media/image37.png"/><Relationship Id="rId11" Type="http://schemas.microsoft.com/office/2007/relationships/hdphoto" Target="../media/hdphoto5.wdp"/><Relationship Id="rId5" Type="http://schemas.openxmlformats.org/officeDocument/2006/relationships/image" Target="../media/image36.jpg"/><Relationship Id="rId10" Type="http://schemas.openxmlformats.org/officeDocument/2006/relationships/image" Target="../media/image39.png"/><Relationship Id="rId4" Type="http://schemas.openxmlformats.org/officeDocument/2006/relationships/image" Target="../media/image35.jpg"/><Relationship Id="rId9" Type="http://schemas.microsoft.com/office/2007/relationships/hdphoto" Target="../media/hdphoto4.wdp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2.png"/><Relationship Id="rId7" Type="http://schemas.microsoft.com/office/2007/relationships/hdphoto" Target="../media/hdphoto7.wdp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7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Relationship Id="rId9" Type="http://schemas.microsoft.com/office/2007/relationships/hdphoto" Target="../media/hdphoto8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0354D33F-8C98-818D-08DC-E64475325D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148" y="-15419"/>
            <a:ext cx="7473424" cy="2101394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F8A5E6-E65F-687B-82CB-B04C19FF74C0}"/>
              </a:ext>
            </a:extLst>
          </p:cNvPr>
          <p:cNvSpPr txBox="1"/>
          <p:nvPr/>
        </p:nvSpPr>
        <p:spPr>
          <a:xfrm>
            <a:off x="-342900" y="300248"/>
            <a:ext cx="7441283" cy="14673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36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    Food Delivery Orders                                                       </a:t>
            </a:r>
            <a:br>
              <a:rPr lang="en-US" sz="36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</a:br>
            <a:r>
              <a:rPr lang="en-US" sz="36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    Data Insights </a:t>
            </a:r>
            <a:endParaRPr lang="en-US" sz="36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FB64E2E9-082E-AA41-67BA-199CE7C66D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5572" y="0"/>
            <a:ext cx="4686428" cy="2101394"/>
          </a:xfrm>
          <a:prstGeom prst="rect">
            <a:avLst/>
          </a:prstGeom>
        </p:spPr>
      </p:pic>
      <p:pic>
        <p:nvPicPr>
          <p:cNvPr id="25" name="Graphic 24" descr="Whole pizza">
            <a:extLst>
              <a:ext uri="{FF2B5EF4-FFF2-40B4-BE49-F238E27FC236}">
                <a16:creationId xmlns:a16="http://schemas.microsoft.com/office/drawing/2014/main" id="{ACC7F8E0-E9A9-01B3-DD1A-5828E06252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95825" y="258942"/>
            <a:ext cx="1409700" cy="14097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AFA06FF-CC68-E800-B6FD-54FB05FB31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48" y="2083304"/>
            <a:ext cx="7441275" cy="299930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EBEBE50-79CE-EF90-F14C-CA385DC03B6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7720" y="2085975"/>
            <a:ext cx="4654280" cy="477202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A84F042-60B4-5643-6835-8575AAC64AC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26582"/>
            <a:ext cx="7505572" cy="180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4205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2CB16CC-4C72-AF6D-F50D-1D4F22318D32}"/>
              </a:ext>
            </a:extLst>
          </p:cNvPr>
          <p:cNvSpPr txBox="1"/>
          <p:nvPr/>
        </p:nvSpPr>
        <p:spPr>
          <a:xfrm>
            <a:off x="0" y="1831852"/>
            <a:ext cx="610790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SELECT </a:t>
            </a:r>
          </a:p>
          <a:p>
            <a:r>
              <a:rPr lang="en-US" dirty="0" err="1"/>
              <a:t>RestaurantName</a:t>
            </a:r>
            <a:r>
              <a:rPr lang="en-US" dirty="0"/>
              <a:t>,</a:t>
            </a:r>
          </a:p>
          <a:p>
            <a:r>
              <a:rPr lang="en-US" dirty="0"/>
              <a:t>SUM(Quantity * Price) AS </a:t>
            </a:r>
            <a:r>
              <a:rPr lang="en-US" dirty="0" err="1"/>
              <a:t>TotalRevenue</a:t>
            </a:r>
            <a:endParaRPr lang="en-US" dirty="0"/>
          </a:p>
          <a:p>
            <a:r>
              <a:rPr lang="en-US" dirty="0"/>
              <a:t>FROM </a:t>
            </a:r>
            <a:r>
              <a:rPr lang="en-US" dirty="0" err="1"/>
              <a:t>food_data</a:t>
            </a:r>
            <a:endParaRPr lang="en-US" dirty="0"/>
          </a:p>
          <a:p>
            <a:r>
              <a:rPr lang="en-US" dirty="0"/>
              <a:t>GROUP BY </a:t>
            </a:r>
            <a:r>
              <a:rPr lang="en-US" dirty="0" err="1"/>
              <a:t>RestaurantName</a:t>
            </a:r>
            <a:endParaRPr lang="en-US" dirty="0"/>
          </a:p>
          <a:p>
            <a:r>
              <a:rPr lang="en-US" dirty="0"/>
              <a:t>ORDER BY </a:t>
            </a:r>
            <a:r>
              <a:rPr lang="en-US" dirty="0" err="1"/>
              <a:t>TotalRevenue</a:t>
            </a:r>
            <a:r>
              <a:rPr lang="en-US" dirty="0"/>
              <a:t> DESC;</a:t>
            </a: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9B5C4191-8D42-C9E0-424B-22E0061F2E1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96174702"/>
              </p:ext>
            </p:extLst>
          </p:nvPr>
        </p:nvGraphicFramePr>
        <p:xfrm>
          <a:off x="4064000" y="1439333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1072875E-35C0-B997-A2C2-6F1450D61B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79304"/>
            <a:ext cx="4064000" cy="257869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B196757-CCBB-4B8E-719C-7C05AF5569EC}"/>
              </a:ext>
            </a:extLst>
          </p:cNvPr>
          <p:cNvSpPr txBox="1"/>
          <p:nvPr/>
        </p:nvSpPr>
        <p:spPr>
          <a:xfrm>
            <a:off x="4818467" y="305472"/>
            <a:ext cx="612219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“OUR ANALYSIS CALCULATES TOTAL REVENUE BY MULTIPLYING QUANTITY SOLD BY PRICE AND SUMMING ACROSS ALL ORDERS.”</a:t>
            </a:r>
          </a:p>
        </p:txBody>
      </p:sp>
    </p:spTree>
    <p:extLst>
      <p:ext uri="{BB962C8B-B14F-4D97-AF65-F5344CB8AC3E}">
        <p14:creationId xmlns:p14="http://schemas.microsoft.com/office/powerpoint/2010/main" val="190505255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47CAF08-EFED-7293-6501-89D26836A9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260"/>
            <a:ext cx="12192000" cy="637736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FD28B8C-7529-1553-0A49-88D28919F3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9862" y="18261"/>
            <a:ext cx="2158308" cy="16961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2DB2812-7D11-1E5A-4EB5-5E4CC4D48D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914" b="80224" l="9538" r="8584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4622" b="10862"/>
          <a:stretch>
            <a:fillRect/>
          </a:stretch>
        </p:blipFill>
        <p:spPr>
          <a:xfrm>
            <a:off x="2023642" y="5008534"/>
            <a:ext cx="794181" cy="80063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D48F4FA-D6A4-F7BE-61FC-589918F500D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30954"/>
            <a:ext cx="1909569" cy="8006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258D8D1-51DC-46E5-0D23-E0EDA57A648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7132" y="3230954"/>
            <a:ext cx="2081038" cy="15979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27B4AA6-3BD3-9ED5-C6EE-836252582CB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78" b="3587"/>
          <a:stretch>
            <a:fillRect/>
          </a:stretch>
        </p:blipFill>
        <p:spPr>
          <a:xfrm>
            <a:off x="14837" y="4031591"/>
            <a:ext cx="1945024" cy="225490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753A495-7D4F-D9BA-BD63-832262E8CEF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0" y="5062861"/>
            <a:ext cx="4141181" cy="1223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910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5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2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5" dur="2000" fill="hold"/>
                                        <p:tgtEl>
                                          <p:spTgt spid="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6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9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822" tmFilter="0,0; 0.14,0.31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2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78">
                                          <p:stCondLst>
                                            <p:cond delay="182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664" tmFilter="0.0,0.0;0.25,0.07;0.50,0.2;0.75,0.467;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0.026"/>
                                          </p:val>
                                        </p:tav>
                                        <p:tav tm="10000">
                                          <p:val>
                                            <p:strVal val="ppt_y+0.052"/>
                                          </p:val>
                                        </p:tav>
                                        <p:tav tm="15000">
                                          <p:val>
                                            <p:strVal val="ppt_y+0.078"/>
                                          </p:val>
                                        </p:tav>
                                        <p:tav tm="20000">
                                          <p:val>
                                            <p:strVal val="ppt_y+0.103"/>
                                          </p:val>
                                        </p:tav>
                                        <p:tav tm="30000">
                                          <p:val>
                                            <p:strVal val="ppt_y+0.151"/>
                                          </p:val>
                                        </p:tav>
                                        <p:tav tm="40000">
                                          <p:val>
                                            <p:strVal val="ppt_y+0.196"/>
                                          </p:val>
                                        </p:tav>
                                        <p:tav tm="50000">
                                          <p:val>
                                            <p:strVal val="ppt_y+0.236"/>
                                          </p:val>
                                        </p:tav>
                                        <p:tav tm="60000">
                                          <p:val>
                                            <p:strVal val="ppt_y+0.270"/>
                                          </p:val>
                                        </p:tav>
                                        <p:tav tm="70000">
                                          <p:val>
                                            <p:strVal val="ppt_y+0.297"/>
                                          </p:val>
                                        </p:tav>
                                        <p:tav tm="80000">
                                          <p:val>
                                            <p:strVal val="ppt_y+0.317"/>
                                          </p:val>
                                        </p:tav>
                                        <p:tav tm="90000">
                                          <p:val>
                                            <p:strVal val="ppt_y+0.329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33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111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37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123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ppt_h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62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64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5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2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8A667BFD-986B-FBD2-836C-7975330310FF}"/>
              </a:ext>
            </a:extLst>
          </p:cNvPr>
          <p:cNvSpPr/>
          <p:nvPr/>
        </p:nvSpPr>
        <p:spPr>
          <a:xfrm>
            <a:off x="-49180" y="84524"/>
            <a:ext cx="653129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Revenue &amp; Pricing Analysis</a:t>
            </a:r>
            <a:endParaRPr lang="en-US" sz="4450" dirty="0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47DFF246-58B0-8628-54F9-8FB4396377CC}"/>
              </a:ext>
            </a:extLst>
          </p:cNvPr>
          <p:cNvSpPr/>
          <p:nvPr/>
        </p:nvSpPr>
        <p:spPr>
          <a:xfrm>
            <a:off x="50835" y="973328"/>
            <a:ext cx="2980611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₹2.4L</a:t>
            </a:r>
            <a:endParaRPr lang="en-US" sz="5850" dirty="0"/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4560E391-7EC9-49D7-C55F-1F304EFC1269}"/>
              </a:ext>
            </a:extLst>
          </p:cNvPr>
          <p:cNvSpPr/>
          <p:nvPr/>
        </p:nvSpPr>
        <p:spPr>
          <a:xfrm>
            <a:off x="152036" y="203369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Total Revenue</a:t>
            </a:r>
            <a:endParaRPr lang="en-US" sz="2200" dirty="0"/>
          </a:p>
        </p:txBody>
      </p:sp>
      <p:sp>
        <p:nvSpPr>
          <p:cNvPr id="5" name="Text 3">
            <a:extLst>
              <a:ext uri="{FF2B5EF4-FFF2-40B4-BE49-F238E27FC236}">
                <a16:creationId xmlns:a16="http://schemas.microsoft.com/office/drawing/2014/main" id="{4478F1DE-C613-454A-FC34-51F7FD93DC37}"/>
              </a:ext>
            </a:extLst>
          </p:cNvPr>
          <p:cNvSpPr/>
          <p:nvPr/>
        </p:nvSpPr>
        <p:spPr>
          <a:xfrm>
            <a:off x="207998" y="2414815"/>
            <a:ext cx="298061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Accumulated across all 200+ orders during the analysis period</a:t>
            </a:r>
            <a:endParaRPr lang="en-US" sz="1750" dirty="0"/>
          </a:p>
        </p:txBody>
      </p:sp>
      <p:sp>
        <p:nvSpPr>
          <p:cNvPr id="6" name="Text 4">
            <a:extLst>
              <a:ext uri="{FF2B5EF4-FFF2-40B4-BE49-F238E27FC236}">
                <a16:creationId xmlns:a16="http://schemas.microsoft.com/office/drawing/2014/main" id="{D74DC2DD-D2DA-13F5-4526-0F5761EE440D}"/>
              </a:ext>
            </a:extLst>
          </p:cNvPr>
          <p:cNvSpPr/>
          <p:nvPr/>
        </p:nvSpPr>
        <p:spPr>
          <a:xfrm>
            <a:off x="43086" y="3673683"/>
            <a:ext cx="2980611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₹385</a:t>
            </a:r>
            <a:endParaRPr lang="en-US" sz="5850" dirty="0"/>
          </a:p>
        </p:txBody>
      </p:sp>
      <p:sp>
        <p:nvSpPr>
          <p:cNvPr id="7" name="Text 5">
            <a:extLst>
              <a:ext uri="{FF2B5EF4-FFF2-40B4-BE49-F238E27FC236}">
                <a16:creationId xmlns:a16="http://schemas.microsoft.com/office/drawing/2014/main" id="{CA0E5427-21B5-3C43-476B-612FCAF56584}"/>
              </a:ext>
            </a:extLst>
          </p:cNvPr>
          <p:cNvSpPr/>
          <p:nvPr/>
        </p:nvSpPr>
        <p:spPr>
          <a:xfrm>
            <a:off x="315741" y="437685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Average Order Value</a:t>
            </a:r>
            <a:endParaRPr lang="en-US" sz="2200" dirty="0"/>
          </a:p>
        </p:txBody>
      </p:sp>
      <p:sp>
        <p:nvSpPr>
          <p:cNvPr id="8" name="Text 6">
            <a:extLst>
              <a:ext uri="{FF2B5EF4-FFF2-40B4-BE49-F238E27FC236}">
                <a16:creationId xmlns:a16="http://schemas.microsoft.com/office/drawing/2014/main" id="{91535CEA-F897-3C42-5C73-B99171C41D28}"/>
              </a:ext>
            </a:extLst>
          </p:cNvPr>
          <p:cNvSpPr/>
          <p:nvPr/>
        </p:nvSpPr>
        <p:spPr>
          <a:xfrm>
            <a:off x="128811" y="4872273"/>
            <a:ext cx="298061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Consistent pricing strategy maintains customer accessibility</a:t>
            </a:r>
            <a:endParaRPr lang="en-US" sz="1750" dirty="0"/>
          </a:p>
        </p:txBody>
      </p:sp>
      <p:sp>
        <p:nvSpPr>
          <p:cNvPr id="9" name="Text 7">
            <a:extLst>
              <a:ext uri="{FF2B5EF4-FFF2-40B4-BE49-F238E27FC236}">
                <a16:creationId xmlns:a16="http://schemas.microsoft.com/office/drawing/2014/main" id="{D49C63E3-9B5B-4098-AE9D-F8597D5AFB7D}"/>
              </a:ext>
            </a:extLst>
          </p:cNvPr>
          <p:cNvSpPr/>
          <p:nvPr/>
        </p:nvSpPr>
        <p:spPr>
          <a:xfrm>
            <a:off x="3813321" y="137457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Highest Value Orders</a:t>
            </a:r>
            <a:endParaRPr lang="en-US" sz="2200" dirty="0"/>
          </a:p>
        </p:txBody>
      </p:sp>
      <p:sp>
        <p:nvSpPr>
          <p:cNvPr id="10" name="Text 8">
            <a:extLst>
              <a:ext uri="{FF2B5EF4-FFF2-40B4-BE49-F238E27FC236}">
                <a16:creationId xmlns:a16="http://schemas.microsoft.com/office/drawing/2014/main" id="{64041002-58FF-CEE3-D83C-178A03AFFF4F}"/>
              </a:ext>
            </a:extLst>
          </p:cNvPr>
          <p:cNvSpPr/>
          <p:nvPr/>
        </p:nvSpPr>
        <p:spPr>
          <a:xfrm>
            <a:off x="3298969" y="1841406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Font typeface="+mj-lt"/>
              <a:buAutoNum type="arabicPeriod"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Priya Patel - ₹850 (Family feast order)</a:t>
            </a:r>
            <a:endParaRPr lang="en-US" sz="1750" dirty="0"/>
          </a:p>
        </p:txBody>
      </p:sp>
      <p:sp>
        <p:nvSpPr>
          <p:cNvPr id="11" name="Text 9">
            <a:extLst>
              <a:ext uri="{FF2B5EF4-FFF2-40B4-BE49-F238E27FC236}">
                <a16:creationId xmlns:a16="http://schemas.microsoft.com/office/drawing/2014/main" id="{6BB72707-3EAE-3F06-F614-76936F196FCC}"/>
              </a:ext>
            </a:extLst>
          </p:cNvPr>
          <p:cNvSpPr/>
          <p:nvPr/>
        </p:nvSpPr>
        <p:spPr>
          <a:xfrm>
            <a:off x="3298971" y="226932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Font typeface="+mj-lt"/>
              <a:buAutoNum type="arabicPeriod" startAt="2"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Amit Singh - ₹720 (Corporate lunch)</a:t>
            </a:r>
            <a:endParaRPr lang="en-US" sz="1750" dirty="0"/>
          </a:p>
        </p:txBody>
      </p:sp>
      <p:sp>
        <p:nvSpPr>
          <p:cNvPr id="12" name="Text 10">
            <a:extLst>
              <a:ext uri="{FF2B5EF4-FFF2-40B4-BE49-F238E27FC236}">
                <a16:creationId xmlns:a16="http://schemas.microsoft.com/office/drawing/2014/main" id="{8074BE0D-D35B-6156-75A7-AE507B02CD6C}"/>
              </a:ext>
            </a:extLst>
          </p:cNvPr>
          <p:cNvSpPr/>
          <p:nvPr/>
        </p:nvSpPr>
        <p:spPr>
          <a:xfrm>
            <a:off x="3298974" y="271152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Font typeface="+mj-lt"/>
              <a:buAutoNum type="arabicPeriod" startAt="3"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Neha Gupta - ₹650 (Party catering)</a:t>
            </a:r>
            <a:endParaRPr lang="en-US" sz="1750" dirty="0"/>
          </a:p>
        </p:txBody>
      </p:sp>
      <p:sp>
        <p:nvSpPr>
          <p:cNvPr id="13" name="Text 11">
            <a:extLst>
              <a:ext uri="{FF2B5EF4-FFF2-40B4-BE49-F238E27FC236}">
                <a16:creationId xmlns:a16="http://schemas.microsoft.com/office/drawing/2014/main" id="{F40BE8EB-D336-D124-3B1F-92F96914AB6C}"/>
              </a:ext>
            </a:extLst>
          </p:cNvPr>
          <p:cNvSpPr/>
          <p:nvPr/>
        </p:nvSpPr>
        <p:spPr>
          <a:xfrm>
            <a:off x="3284685" y="315371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Font typeface="+mj-lt"/>
              <a:buAutoNum type="arabicPeriod" startAt="4"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Rohit Kumar - ₹580 (Weekend special)</a:t>
            </a:r>
            <a:endParaRPr lang="en-US" sz="1750" dirty="0"/>
          </a:p>
        </p:txBody>
      </p:sp>
      <p:sp>
        <p:nvSpPr>
          <p:cNvPr id="14" name="Text 12">
            <a:extLst>
              <a:ext uri="{FF2B5EF4-FFF2-40B4-BE49-F238E27FC236}">
                <a16:creationId xmlns:a16="http://schemas.microsoft.com/office/drawing/2014/main" id="{E06377A8-6B2A-47AC-740B-C059F272DE56}"/>
              </a:ext>
            </a:extLst>
          </p:cNvPr>
          <p:cNvSpPr/>
          <p:nvPr/>
        </p:nvSpPr>
        <p:spPr>
          <a:xfrm>
            <a:off x="2856052" y="359591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Font typeface="+mj-lt"/>
              <a:buAutoNum type="arabicPeriod" startAt="5"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Anjali Sharma - ₹545 (Birthday celebration)</a:t>
            </a:r>
            <a:endParaRPr lang="en-US" sz="1750" dirty="0"/>
          </a:p>
        </p:txBody>
      </p:sp>
      <p:pic>
        <p:nvPicPr>
          <p:cNvPr id="15" name="Image 0" descr="preencoded.png">
            <a:extLst>
              <a:ext uri="{FF2B5EF4-FFF2-40B4-BE49-F238E27FC236}">
                <a16:creationId xmlns:a16="http://schemas.microsoft.com/office/drawing/2014/main" id="{DDD94AF8-3D4E-450B-AD9B-CB5E8BC0F4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2164" y="24051"/>
            <a:ext cx="4476750" cy="6786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11642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 override="childStyle">
                                        <p:cTn id="1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normal"/>
                                          </p:val>
                                        </p:tav>
                                        <p:tav tm="50000">
                                          <p:val>
                                            <p:strVal val="bold"/>
                                          </p:val>
                                        </p:tav>
                                        <p:tav tm="60000">
                                          <p:val>
                                            <p:strVal val="normal"/>
                                          </p:val>
                                        </p:tav>
                                        <p:tav tm="100000">
                                          <p:val>
                                            <p:strVal val="normal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" name="Diagram 23">
            <a:extLst>
              <a:ext uri="{FF2B5EF4-FFF2-40B4-BE49-F238E27FC236}">
                <a16:creationId xmlns:a16="http://schemas.microsoft.com/office/drawing/2014/main" id="{30DB391F-7CAE-1D5A-F96C-EC64C80430D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43649572"/>
              </p:ext>
            </p:extLst>
          </p:nvPr>
        </p:nvGraphicFramePr>
        <p:xfrm>
          <a:off x="571500" y="1057274"/>
          <a:ext cx="11620500" cy="37861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7" name="Rectangle 26">
            <a:extLst>
              <a:ext uri="{FF2B5EF4-FFF2-40B4-BE49-F238E27FC236}">
                <a16:creationId xmlns:a16="http://schemas.microsoft.com/office/drawing/2014/main" id="{B764E4ED-0042-F97A-0BCD-2CED799A248B}"/>
              </a:ext>
            </a:extLst>
          </p:cNvPr>
          <p:cNvSpPr/>
          <p:nvPr/>
        </p:nvSpPr>
        <p:spPr>
          <a:xfrm>
            <a:off x="3709987" y="0"/>
            <a:ext cx="3976687" cy="857250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RELATIONSHIP DIAGRAM</a:t>
            </a:r>
          </a:p>
        </p:txBody>
      </p:sp>
      <p:sp>
        <p:nvSpPr>
          <p:cNvPr id="28" name="Rectangle 1">
            <a:extLst>
              <a:ext uri="{FF2B5EF4-FFF2-40B4-BE49-F238E27FC236}">
                <a16:creationId xmlns:a16="http://schemas.microsoft.com/office/drawing/2014/main" id="{D8068E58-5348-85F0-E467-F8BCA835C4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2918" y="5167627"/>
            <a:ext cx="11358563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CUSTOMERS → ORDERS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ONE CUSTOMER CAN HAVE MANY ORDERS. (1-TO-MANY)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RESTAURANTS → ORDERS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ONE RESTAURANT CAN HAVE MANY ORDERS. (1-TO-MANY)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FOOD ITEMS → ORDERS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ONE FOOD ITEM CAN APPEAR IN MANY ORDERS. (1-TO-MANY)</a:t>
            </a:r>
          </a:p>
        </p:txBody>
      </p:sp>
    </p:spTree>
    <p:extLst>
      <p:ext uri="{BB962C8B-B14F-4D97-AF65-F5344CB8AC3E}">
        <p14:creationId xmlns:p14="http://schemas.microsoft.com/office/powerpoint/2010/main" val="4236695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4" grpId="0">
        <p:bldAsOne/>
      </p:bldGraphic>
      <p:bldP spid="2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3C0D76C-A9D6-9713-B980-EE493E8DFC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0"/>
            <a:ext cx="5811864" cy="6973416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5156ADC-4CB2-0830-5032-0B97079C97C4}"/>
              </a:ext>
            </a:extLst>
          </p:cNvPr>
          <p:cNvSpPr txBox="1"/>
          <p:nvPr/>
        </p:nvSpPr>
        <p:spPr>
          <a:xfrm>
            <a:off x="3190068" y="6858000"/>
            <a:ext cx="581186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3" tooltip="https://deamoresyrelaciones.blogspot.com/2016/06/matrilinealidad-en-la-morada-de-las.html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-nc-nd/3.0/"/>
              </a:rPr>
              <a:t>CC BY-NC-ND</a:t>
            </a:r>
            <a:endParaRPr lang="en-US" sz="90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431E5B71-8B84-F523-9AA5-E313C63DA4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92" b="4900"/>
          <a:stretch>
            <a:fillRect/>
          </a:stretch>
        </p:blipFill>
        <p:spPr>
          <a:xfrm>
            <a:off x="8104953" y="5287706"/>
            <a:ext cx="2107984" cy="1628775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F7B73C9-E5A3-DC38-AA44-D7171429CE6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15" b="3661"/>
          <a:stretch>
            <a:fillRect/>
          </a:stretch>
        </p:blipFill>
        <p:spPr>
          <a:xfrm>
            <a:off x="9905541" y="2100143"/>
            <a:ext cx="2235646" cy="2003056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1EA131A4-380C-CF7D-40FF-FE432B21948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26" b="6427"/>
          <a:stretch>
            <a:fillRect/>
          </a:stretch>
        </p:blipFill>
        <p:spPr>
          <a:xfrm>
            <a:off x="7876157" y="2088890"/>
            <a:ext cx="1983333" cy="2014309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5CB08EA7-1D64-69D4-39BB-CF51DC336E2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08" b="7472"/>
          <a:stretch>
            <a:fillRect/>
          </a:stretch>
        </p:blipFill>
        <p:spPr>
          <a:xfrm>
            <a:off x="5810271" y="4115641"/>
            <a:ext cx="2294682" cy="280084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038D4EC5-130E-E0F4-16F9-FE03E783F31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27" b="6427"/>
          <a:stretch>
            <a:fillRect/>
          </a:stretch>
        </p:blipFill>
        <p:spPr>
          <a:xfrm>
            <a:off x="10212937" y="5229225"/>
            <a:ext cx="1979063" cy="1598441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7EDB9213-B706-251C-A9FB-11B27511309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08" b="7472"/>
          <a:stretch>
            <a:fillRect/>
          </a:stretch>
        </p:blipFill>
        <p:spPr>
          <a:xfrm>
            <a:off x="5810271" y="2100143"/>
            <a:ext cx="2032571" cy="1991805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AC73F07B-DE58-16D0-F223-FBEBE8AD8CA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85" b="6770"/>
          <a:stretch>
            <a:fillRect/>
          </a:stretch>
        </p:blipFill>
        <p:spPr>
          <a:xfrm>
            <a:off x="7876157" y="-1403"/>
            <a:ext cx="2029384" cy="2063027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60B823A5-8716-04F9-D9C8-6A935CC3DE3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26" b="7471"/>
          <a:stretch>
            <a:fillRect/>
          </a:stretch>
        </p:blipFill>
        <p:spPr>
          <a:xfrm>
            <a:off x="8093561" y="4100815"/>
            <a:ext cx="4098439" cy="1210270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B6F51B68-2A21-00D7-9367-6177BC0566E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62" b="8749"/>
          <a:stretch>
            <a:fillRect/>
          </a:stretch>
        </p:blipFill>
        <p:spPr>
          <a:xfrm>
            <a:off x="9940450" y="-14826"/>
            <a:ext cx="2182910" cy="2091276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C481D95E-6948-6CC7-2D68-2BC9657EB41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66"/>
          <a:stretch>
            <a:fillRect/>
          </a:stretch>
        </p:blipFill>
        <p:spPr>
          <a:xfrm>
            <a:off x="5811864" y="0"/>
            <a:ext cx="2029384" cy="207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758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2E81321-5516-4F75-6D14-C226986CA1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9143" y="27214"/>
            <a:ext cx="5588001" cy="6803571"/>
          </a:xfrm>
          <a:prstGeom prst="rect">
            <a:avLst/>
          </a:prstGeom>
        </p:spPr>
      </p:pic>
      <p:sp>
        <p:nvSpPr>
          <p:cNvPr id="5" name="Rectangle 2">
            <a:extLst>
              <a:ext uri="{FF2B5EF4-FFF2-40B4-BE49-F238E27FC236}">
                <a16:creationId xmlns:a16="http://schemas.microsoft.com/office/drawing/2014/main" id="{4FD46859-F607-C5A4-CD92-5350E25E6C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8686" y="1091362"/>
            <a:ext cx="6416115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TIME SERIES LINE GRAPH: HOURLY ORDER VOLUME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KEY METRICS: AVG. DELIVERY TIME &amp; ON-TIME RATE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HEATMAP/GEO MAP: DELIVERY HOTSPOTS &amp; ROUTES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F3D80B-75FE-19AE-A9A4-164F6F31BB6F}"/>
              </a:ext>
            </a:extLst>
          </p:cNvPr>
          <p:cNvSpPr txBox="1"/>
          <p:nvPr/>
        </p:nvSpPr>
        <p:spPr>
          <a:xfrm>
            <a:off x="250373" y="2215499"/>
            <a:ext cx="6103256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SELECT</a:t>
            </a:r>
          </a:p>
          <a:p>
            <a:r>
              <a:rPr lang="en-US" dirty="0"/>
              <a:t>    DATEPART(HOUR, </a:t>
            </a:r>
            <a:r>
              <a:rPr lang="en-US" dirty="0" err="1"/>
              <a:t>OrderTime</a:t>
            </a:r>
            <a:r>
              <a:rPr lang="en-US" dirty="0"/>
              <a:t>) AS </a:t>
            </a:r>
            <a:r>
              <a:rPr lang="en-US" dirty="0" err="1"/>
              <a:t>OrderHour</a:t>
            </a:r>
            <a:r>
              <a:rPr lang="en-US" dirty="0"/>
              <a:t>,</a:t>
            </a:r>
          </a:p>
          <a:p>
            <a:r>
              <a:rPr lang="en-US" dirty="0"/>
              <a:t>    COUNT(</a:t>
            </a:r>
            <a:r>
              <a:rPr lang="en-US" dirty="0" err="1"/>
              <a:t>OrderID</a:t>
            </a:r>
            <a:r>
              <a:rPr lang="en-US" dirty="0"/>
              <a:t>) AS </a:t>
            </a:r>
            <a:r>
              <a:rPr lang="en-US" dirty="0" err="1"/>
              <a:t>TotalOrders</a:t>
            </a:r>
            <a:r>
              <a:rPr lang="en-US" dirty="0"/>
              <a:t>,</a:t>
            </a:r>
          </a:p>
          <a:p>
            <a:r>
              <a:rPr lang="en-US" dirty="0"/>
              <a:t>    AVG(DATEDIFF(MINUTE, </a:t>
            </a:r>
            <a:r>
              <a:rPr lang="en-US" dirty="0" err="1"/>
              <a:t>OrderTime</a:t>
            </a:r>
            <a:r>
              <a:rPr lang="en-US" dirty="0"/>
              <a:t>, </a:t>
            </a:r>
            <a:r>
              <a:rPr lang="en-US" dirty="0" err="1"/>
              <a:t>DeliveryTime</a:t>
            </a:r>
            <a:r>
              <a:rPr lang="en-US" dirty="0"/>
              <a:t>)) AS </a:t>
            </a:r>
            <a:r>
              <a:rPr lang="en-US" dirty="0" err="1"/>
              <a:t>AvgDeliveryTimeMinutes</a:t>
            </a:r>
            <a:r>
              <a:rPr lang="en-US" dirty="0"/>
              <a:t>,</a:t>
            </a:r>
          </a:p>
          <a:p>
            <a:r>
              <a:rPr lang="en-US" dirty="0"/>
              <a:t>    SUM(CASE WHEN </a:t>
            </a:r>
            <a:r>
              <a:rPr lang="en-US" dirty="0" err="1"/>
              <a:t>DeliveryTime</a:t>
            </a:r>
            <a:r>
              <a:rPr lang="en-US" dirty="0"/>
              <a:t> &lt;= </a:t>
            </a:r>
            <a:r>
              <a:rPr lang="en-US" dirty="0" err="1"/>
              <a:t>ExpectedDeliveryTime</a:t>
            </a:r>
            <a:r>
              <a:rPr lang="en-US" dirty="0"/>
              <a:t> THEN 1 ELSE 0 END) * 1.0 / COUNT(</a:t>
            </a:r>
            <a:r>
              <a:rPr lang="en-US" dirty="0" err="1"/>
              <a:t>OrderID</a:t>
            </a:r>
            <a:r>
              <a:rPr lang="en-US" dirty="0"/>
              <a:t>) AS </a:t>
            </a:r>
            <a:r>
              <a:rPr lang="en-US" dirty="0" err="1"/>
              <a:t>OnTimeRate</a:t>
            </a:r>
            <a:r>
              <a:rPr lang="en-US" dirty="0"/>
              <a:t>,</a:t>
            </a:r>
          </a:p>
          <a:p>
            <a:r>
              <a:rPr lang="en-US" dirty="0"/>
              <a:t>    Latitude,</a:t>
            </a:r>
          </a:p>
          <a:p>
            <a:r>
              <a:rPr lang="en-US" dirty="0"/>
              <a:t>    Longitude</a:t>
            </a:r>
          </a:p>
          <a:p>
            <a:r>
              <a:rPr lang="en-US" dirty="0"/>
              <a:t>FROM Orders</a:t>
            </a:r>
          </a:p>
          <a:p>
            <a:r>
              <a:rPr lang="en-US" dirty="0"/>
              <a:t>GROUP BY</a:t>
            </a:r>
          </a:p>
          <a:p>
            <a:r>
              <a:rPr lang="en-US" dirty="0"/>
              <a:t>    DATEPART(HOUR, </a:t>
            </a:r>
            <a:r>
              <a:rPr lang="en-US" dirty="0" err="1"/>
              <a:t>OrderTime</a:t>
            </a:r>
            <a:r>
              <a:rPr lang="en-US" dirty="0"/>
              <a:t>),</a:t>
            </a:r>
          </a:p>
          <a:p>
            <a:r>
              <a:rPr lang="en-US" dirty="0"/>
              <a:t>    Latitude,</a:t>
            </a:r>
          </a:p>
          <a:p>
            <a:r>
              <a:rPr lang="en-US" dirty="0"/>
              <a:t>    Longitude</a:t>
            </a:r>
          </a:p>
          <a:p>
            <a:r>
              <a:rPr lang="en-US" dirty="0"/>
              <a:t>ORDER BY </a:t>
            </a:r>
            <a:r>
              <a:rPr lang="en-US" dirty="0" err="1"/>
              <a:t>OrderHour</a:t>
            </a:r>
            <a:r>
              <a:rPr lang="en-US" dirty="0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2989609717"/>
      </p:ext>
    </p:extLst>
  </p:cSld>
  <p:clrMapOvr>
    <a:masterClrMapping/>
  </p:clrMapOvr>
  <p:transition spd="slow">
    <p:comb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E1D7D10-B4BE-17AF-10A1-BAF0F549D34A}"/>
              </a:ext>
            </a:extLst>
          </p:cNvPr>
          <p:cNvSpPr txBox="1"/>
          <p:nvPr/>
        </p:nvSpPr>
        <p:spPr>
          <a:xfrm>
            <a:off x="5850734" y="246453"/>
            <a:ext cx="6300788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SELECT </a:t>
            </a:r>
          </a:p>
          <a:p>
            <a:r>
              <a:rPr lang="en-US" dirty="0"/>
              <a:t>    </a:t>
            </a:r>
            <a:r>
              <a:rPr lang="en-US" dirty="0" err="1"/>
              <a:t>RestaurantName</a:t>
            </a:r>
            <a:r>
              <a:rPr lang="en-US" dirty="0"/>
              <a:t>,</a:t>
            </a:r>
          </a:p>
          <a:p>
            <a:r>
              <a:rPr lang="en-US" dirty="0"/>
              <a:t>    AVG(CASE WHEN Rating BETWEEN 4 AND 5 THEN Rating END) AS </a:t>
            </a:r>
            <a:r>
              <a:rPr lang="en-US" dirty="0" err="1"/>
              <a:t>HighRatingAvg</a:t>
            </a:r>
            <a:r>
              <a:rPr lang="en-US" dirty="0"/>
              <a:t>,</a:t>
            </a:r>
          </a:p>
          <a:p>
            <a:r>
              <a:rPr lang="en-US" dirty="0"/>
              <a:t>    AVG(CASE WHEN Rating = 3 THEN Rating END) AS </a:t>
            </a:r>
            <a:r>
              <a:rPr lang="en-US" dirty="0" err="1"/>
              <a:t>MidRatingAvg</a:t>
            </a:r>
            <a:r>
              <a:rPr lang="en-US" dirty="0"/>
              <a:t>,</a:t>
            </a:r>
          </a:p>
          <a:p>
            <a:r>
              <a:rPr lang="en-US" dirty="0"/>
              <a:t>    AVG(CASE WHEN Rating BETWEEN 1 AND 2 THEN Rating END) AS </a:t>
            </a:r>
            <a:r>
              <a:rPr lang="en-US" dirty="0" err="1"/>
              <a:t>LowRatingAvg</a:t>
            </a:r>
            <a:r>
              <a:rPr lang="en-US" dirty="0"/>
              <a:t>,</a:t>
            </a:r>
          </a:p>
          <a:p>
            <a:r>
              <a:rPr lang="en-US" dirty="0"/>
              <a:t>    AVG(Rating) AS </a:t>
            </a:r>
            <a:r>
              <a:rPr lang="en-US" dirty="0" err="1"/>
              <a:t>OverallAvgRating</a:t>
            </a:r>
            <a:endParaRPr lang="en-US" dirty="0"/>
          </a:p>
          <a:p>
            <a:r>
              <a:rPr lang="en-US" dirty="0"/>
              <a:t>FROM </a:t>
            </a:r>
            <a:r>
              <a:rPr lang="en-US" dirty="0" err="1"/>
              <a:t>food_data</a:t>
            </a:r>
            <a:endParaRPr lang="en-US" dirty="0"/>
          </a:p>
          <a:p>
            <a:r>
              <a:rPr lang="en-US" dirty="0"/>
              <a:t>GROUP BY </a:t>
            </a:r>
            <a:r>
              <a:rPr lang="en-US" dirty="0" err="1"/>
              <a:t>RestaurantName</a:t>
            </a:r>
            <a:r>
              <a:rPr lang="en-US" dirty="0"/>
              <a:t>;</a:t>
            </a:r>
            <a:endParaRPr lang="en-US" sz="18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D278214-C1BE-44B9-C2BB-DE9AAC0C20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2327" y="3715118"/>
            <a:ext cx="6979673" cy="319360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5CE3E9C-AAC7-BC4A-783D-33D8ABADA56E}"/>
              </a:ext>
            </a:extLst>
          </p:cNvPr>
          <p:cNvSpPr txBox="1"/>
          <p:nvPr/>
        </p:nvSpPr>
        <p:spPr>
          <a:xfrm>
            <a:off x="-32155" y="38836"/>
            <a:ext cx="610790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/>
              <a:t>New Slide: Customer Satisfaction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Avg Rating</a:t>
            </a:r>
            <a:r>
              <a:rPr lang="en-US" dirty="0"/>
              <a:t>: ⭐ </a:t>
            </a:r>
            <a:r>
              <a:rPr lang="en-US" b="1" dirty="0"/>
              <a:t>4.1 / 5</a:t>
            </a:r>
            <a:r>
              <a:rPr lang="en-US" dirty="0"/>
              <a:t> across all restaurants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Rating Distribution</a:t>
            </a:r>
            <a:r>
              <a:rPr lang="en-US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65% orders → 4–5 stars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25% orders → 3 stars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10% orders → 1–2 stars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Top Performers</a:t>
            </a:r>
            <a:r>
              <a:rPr lang="en-US" dirty="0"/>
              <a:t>: Domino’s (4.2), McDonald’s (4.0)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Areas for Improvement</a:t>
            </a:r>
            <a:r>
              <a:rPr lang="en-US" dirty="0"/>
              <a:t>: Local restaurants (3.7–3.8 avg)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8672653-8158-B4DF-D491-D197E4C1A5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20" r="10425"/>
          <a:stretch>
            <a:fillRect/>
          </a:stretch>
        </p:blipFill>
        <p:spPr>
          <a:xfrm>
            <a:off x="-31211" y="2871591"/>
            <a:ext cx="2788164" cy="403712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1194C1C-F615-CF17-C113-3186CDAED2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6953" y="2852173"/>
            <a:ext cx="2455374" cy="4037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956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5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2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2D63B50-6470-2B4C-2173-DE57B93820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43542" y="2581426"/>
            <a:ext cx="8395247" cy="313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High Satisfaction: Average customer rating 4.1/5.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Consistent Delivery: Average delivery time 28 minutes meets standards.</a:t>
            </a:r>
            <a:endParaRPr lang="en-US" altLang="en-US" b="1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Profit Drivers: High-value customers spend above average.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Customer Retention: Focus marketing on profitable segments.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Loyalty Programs: Prioritize high-value customers for rewards.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Data-Driven Strategy: Insights guide operational and marketing decisions.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0C0AFE-0C9E-4854-0840-C9B27EBB55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186056" cy="22497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6B4B039-0C27-098B-D45A-056CC04497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6056" y="0"/>
            <a:ext cx="39914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5843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5CAFA57-351A-1C8C-C98D-D1F3B3A7CA9D}"/>
              </a:ext>
            </a:extLst>
          </p:cNvPr>
          <p:cNvSpPr/>
          <p:nvPr/>
        </p:nvSpPr>
        <p:spPr>
          <a:xfrm>
            <a:off x="147855" y="1939656"/>
            <a:ext cx="1465943" cy="170219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500" dirty="0"/>
              <a:t>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88738C4-775E-79F0-A1FE-66D110F24D90}"/>
              </a:ext>
            </a:extLst>
          </p:cNvPr>
          <p:cNvSpPr/>
          <p:nvPr/>
        </p:nvSpPr>
        <p:spPr>
          <a:xfrm>
            <a:off x="1609262" y="1939656"/>
            <a:ext cx="1465943" cy="1702191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500" dirty="0"/>
              <a:t>H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BF7E3F6-AC74-A21C-D511-E17FBE9DFD45}"/>
              </a:ext>
            </a:extLst>
          </p:cNvPr>
          <p:cNvSpPr/>
          <p:nvPr/>
        </p:nvSpPr>
        <p:spPr>
          <a:xfrm>
            <a:off x="3086090" y="1939656"/>
            <a:ext cx="1465943" cy="170219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500" dirty="0"/>
              <a:t>A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8A962F3-EDE6-3BF3-331D-960DE0490086}"/>
              </a:ext>
            </a:extLst>
          </p:cNvPr>
          <p:cNvSpPr/>
          <p:nvPr/>
        </p:nvSpPr>
        <p:spPr>
          <a:xfrm>
            <a:off x="10378612" y="1939656"/>
            <a:ext cx="1465943" cy="1702191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500" dirty="0"/>
              <a:t>U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875FF46-AC4F-825F-72D4-88B7625E083A}"/>
              </a:ext>
            </a:extLst>
          </p:cNvPr>
          <p:cNvSpPr/>
          <p:nvPr/>
        </p:nvSpPr>
        <p:spPr>
          <a:xfrm>
            <a:off x="8901784" y="1943664"/>
            <a:ext cx="1465943" cy="170219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800" dirty="0"/>
              <a:t>O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1E665B6-405C-BCF4-A6CE-7425216A857C}"/>
              </a:ext>
            </a:extLst>
          </p:cNvPr>
          <p:cNvSpPr/>
          <p:nvPr/>
        </p:nvSpPr>
        <p:spPr>
          <a:xfrm>
            <a:off x="7435841" y="1939656"/>
            <a:ext cx="1465943" cy="1702191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500" dirty="0"/>
              <a:t>Y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CDE0047-FBA8-D6F9-F885-6C91948E3987}"/>
              </a:ext>
            </a:extLst>
          </p:cNvPr>
          <p:cNvSpPr/>
          <p:nvPr/>
        </p:nvSpPr>
        <p:spPr>
          <a:xfrm>
            <a:off x="4530262" y="1939656"/>
            <a:ext cx="1465943" cy="1702191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500" dirty="0"/>
              <a:t>N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34CE872-B2A3-DD00-9D2A-3DDAE0A9CC82}"/>
              </a:ext>
            </a:extLst>
          </p:cNvPr>
          <p:cNvSpPr/>
          <p:nvPr/>
        </p:nvSpPr>
        <p:spPr>
          <a:xfrm>
            <a:off x="5983052" y="1939656"/>
            <a:ext cx="1465943" cy="170219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500" dirty="0"/>
              <a:t>K</a:t>
            </a:r>
          </a:p>
        </p:txBody>
      </p:sp>
    </p:spTree>
    <p:extLst>
      <p:ext uri="{BB962C8B-B14F-4D97-AF65-F5344CB8AC3E}">
        <p14:creationId xmlns:p14="http://schemas.microsoft.com/office/powerpoint/2010/main" val="1793192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FA7D1B19-F9F5-C10B-0705-707259186E38}"/>
              </a:ext>
            </a:extLst>
          </p:cNvPr>
          <p:cNvSpPr/>
          <p:nvPr/>
        </p:nvSpPr>
        <p:spPr>
          <a:xfrm>
            <a:off x="0" y="296317"/>
            <a:ext cx="5486400" cy="56605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Introduction &amp; Project Goal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8B67119-1F8D-6B12-383E-CCF9AB2C701C}"/>
              </a:ext>
            </a:extLst>
          </p:cNvPr>
          <p:cNvSpPr/>
          <p:nvPr/>
        </p:nvSpPr>
        <p:spPr>
          <a:xfrm>
            <a:off x="0" y="1916057"/>
            <a:ext cx="5486400" cy="56605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Preprocessing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6752CE3-870D-EA79-967D-BE07569C49EF}"/>
              </a:ext>
            </a:extLst>
          </p:cNvPr>
          <p:cNvSpPr txBox="1"/>
          <p:nvPr/>
        </p:nvSpPr>
        <p:spPr>
          <a:xfrm>
            <a:off x="-68943" y="924451"/>
            <a:ext cx="935808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Analyzes food delivery orders across Indian cities to </a:t>
            </a:r>
          </a:p>
          <a:p>
            <a:r>
              <a:rPr lang="en-US" dirty="0"/>
              <a:t>reveal trends, customer behavior, and restaurant performance.</a:t>
            </a:r>
          </a:p>
          <a:p>
            <a:r>
              <a:rPr lang="en-US" dirty="0"/>
              <a:t>Structured around key insights and metrics.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2AC3FD4-D7A4-801E-1CCB-291E199D34AD}"/>
              </a:ext>
            </a:extLst>
          </p:cNvPr>
          <p:cNvSpPr txBox="1"/>
          <p:nvPr/>
        </p:nvSpPr>
        <p:spPr>
          <a:xfrm>
            <a:off x="-72571" y="2557918"/>
            <a:ext cx="61540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( Null Handling for Customer Name, Restaurant Name, Quantity, Rating, Price, and Delivery Time)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CF3A59D-3EA7-2D1A-661C-63FD964EAFF1}"/>
              </a:ext>
            </a:extLst>
          </p:cNvPr>
          <p:cNvSpPr/>
          <p:nvPr/>
        </p:nvSpPr>
        <p:spPr>
          <a:xfrm>
            <a:off x="29023" y="3319477"/>
            <a:ext cx="5486400" cy="56605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Restaurant Performance Analysis</a:t>
            </a:r>
          </a:p>
        </p:txBody>
      </p:sp>
      <p:sp>
        <p:nvSpPr>
          <p:cNvPr id="21" name="Rectangle 1">
            <a:extLst>
              <a:ext uri="{FF2B5EF4-FFF2-40B4-BE49-F238E27FC236}">
                <a16:creationId xmlns:a16="http://schemas.microsoft.com/office/drawing/2014/main" id="{C79245F7-D43D-ED69-C2B7-41E40F01A0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29028" y="4296229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Top 5 Restaurants by Average Rating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Restaurant Revenue Analysis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A6EDADF-BCC8-CCCE-7EDB-06AB5609DB52}"/>
              </a:ext>
            </a:extLst>
          </p:cNvPr>
          <p:cNvSpPr/>
          <p:nvPr/>
        </p:nvSpPr>
        <p:spPr>
          <a:xfrm>
            <a:off x="29023" y="4741705"/>
            <a:ext cx="5486400" cy="56605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Customer spend &amp; Revenue Insights</a:t>
            </a:r>
          </a:p>
        </p:txBody>
      </p:sp>
      <p:sp>
        <p:nvSpPr>
          <p:cNvPr id="23" name="Rectangle 2">
            <a:extLst>
              <a:ext uri="{FF2B5EF4-FFF2-40B4-BE49-F238E27FC236}">
                <a16:creationId xmlns:a16="http://schemas.microsoft.com/office/drawing/2014/main" id="{BD3F75CE-69E5-0C88-E4ED-FB97639128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58055" y="5423255"/>
            <a:ext cx="5911875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Customers who spent more than the average amount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(High-Value Customers)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Most Popular Payment Method (Cash, UPI, Card)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Total Revenue (₹2.4L) and Average Order Value (₹385)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93EEFDD-C6CB-EDBE-A252-223F740CD07C}"/>
              </a:ext>
            </a:extLst>
          </p:cNvPr>
          <p:cNvSpPr/>
          <p:nvPr/>
        </p:nvSpPr>
        <p:spPr>
          <a:xfrm>
            <a:off x="6633032" y="1415145"/>
            <a:ext cx="5486400" cy="56605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Delivery Performance Metrics</a:t>
            </a:r>
          </a:p>
        </p:txBody>
      </p:sp>
      <p:sp>
        <p:nvSpPr>
          <p:cNvPr id="25" name="Rectangle 3">
            <a:extLst>
              <a:ext uri="{FF2B5EF4-FFF2-40B4-BE49-F238E27FC236}">
                <a16:creationId xmlns:a16="http://schemas.microsoft.com/office/drawing/2014/main" id="{326D3E2B-CA06-E937-02C3-EEE0ADCC9B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02403" y="2114622"/>
            <a:ext cx="5625258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Average Delivery Time across all cities (28 minutes) 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Fastest City (Mumbai: 22 minutes) and Slowest City 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/>
              <a:t>(Pune: 35 minutes)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0146532-E24C-ACFE-F656-391B6C8D38C5}"/>
              </a:ext>
            </a:extLst>
          </p:cNvPr>
          <p:cNvSpPr/>
          <p:nvPr/>
        </p:nvSpPr>
        <p:spPr>
          <a:xfrm>
            <a:off x="6676574" y="3296870"/>
            <a:ext cx="5486400" cy="56605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Customer Satisfaction Ratings</a:t>
            </a:r>
          </a:p>
        </p:txBody>
      </p:sp>
      <p:sp>
        <p:nvSpPr>
          <p:cNvPr id="29" name="Rectangle 5">
            <a:extLst>
              <a:ext uri="{FF2B5EF4-FFF2-40B4-BE49-F238E27FC236}">
                <a16:creationId xmlns:a16="http://schemas.microsoft.com/office/drawing/2014/main" id="{2ECEDEE3-88F7-D87D-A472-8A1B0D670B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74977" y="3994220"/>
            <a:ext cx="5095369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Overall Average Rating and Rating Distribution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Top Performing Restaurants by Rating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(e.g., Domino's Pizza at 4.2)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326CFD4-1569-E2C0-39E8-59317450AC1E}"/>
              </a:ext>
            </a:extLst>
          </p:cNvPr>
          <p:cNvSpPr/>
          <p:nvPr/>
        </p:nvSpPr>
        <p:spPr>
          <a:xfrm>
            <a:off x="6676577" y="5116285"/>
            <a:ext cx="5486400" cy="56605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Key Visualizations</a:t>
            </a:r>
          </a:p>
        </p:txBody>
      </p:sp>
      <p:sp>
        <p:nvSpPr>
          <p:cNvPr id="31" name="Rectangle 6">
            <a:extLst>
              <a:ext uri="{FF2B5EF4-FFF2-40B4-BE49-F238E27FC236}">
                <a16:creationId xmlns:a16="http://schemas.microsoft.com/office/drawing/2014/main" id="{41D7D10E-088E-E9B5-670A-8A5923C7B2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74976" y="619760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Time Series Line Graph: Hourly Order Volume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Key Metrics: Average Delivery Time &amp; On-Time Rate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CDEBB53F-215E-F3CD-3E7B-EB9005F04A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5776" y="34092"/>
            <a:ext cx="5537196" cy="1352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588985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7" grpId="0"/>
      <p:bldP spid="20" grpId="0" animBg="1"/>
      <p:bldP spid="21" grpId="0"/>
      <p:bldP spid="22" grpId="0" animBg="1"/>
      <p:bldP spid="23" grpId="0"/>
      <p:bldP spid="24" grpId="0" animBg="1"/>
      <p:bldP spid="25" grpId="0"/>
      <p:bldP spid="27" grpId="0" animBg="1"/>
      <p:bldP spid="29" grpId="0"/>
      <p:bldP spid="30" grpId="0" animBg="1"/>
      <p:bldP spid="3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F054F2C-E2AB-22DE-930F-F278B0A2F5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6618" y="0"/>
            <a:ext cx="3025382" cy="399943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4923D9D-1B44-ED22-0804-4F6FE25AA653}"/>
              </a:ext>
            </a:extLst>
          </p:cNvPr>
          <p:cNvSpPr txBox="1"/>
          <p:nvPr/>
        </p:nvSpPr>
        <p:spPr>
          <a:xfrm>
            <a:off x="0" y="2410123"/>
            <a:ext cx="9208305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/>
              <a:t>This project analyzes food delivery orders across multiple Indian cities to uncover trends, customer behaviors, and restaurant performance.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63760F-2F1D-D5F1-0376-26A15CB79DE7}"/>
              </a:ext>
            </a:extLst>
          </p:cNvPr>
          <p:cNvSpPr txBox="1"/>
          <p:nvPr/>
        </p:nvSpPr>
        <p:spPr>
          <a:xfrm>
            <a:off x="-225050" y="858313"/>
            <a:ext cx="755452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200" dirty="0"/>
              <a:t> INTRODUCTION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55704A5-151F-89C5-5E1A-AA98FFA843D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057458"/>
              </a:clrFrom>
              <a:clrTo>
                <a:srgbClr val="057458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8444" y="4246781"/>
            <a:ext cx="2128838" cy="214312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5F55EA9-E96D-6AAA-BB96-5E0A67CD782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0680" y="4200540"/>
            <a:ext cx="2143125" cy="214312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E1100E1-2E69-C563-1BD7-835EBD64A5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32505"/>
            <a:ext cx="2143125" cy="214312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9CC26CC-D722-EB98-47E0-F3E48F92AF3D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057458"/>
              </a:clrFrom>
              <a:clrTo>
                <a:srgbClr val="057458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416523" y="4246781"/>
            <a:ext cx="2128838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75683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206 0.00417 L 0.04206 0.00417 C 0.06901 0.00996 0.04323 0.00533 0.09323 0.00533 C 0.10248 0.00533 0.11185 0.00625 0.12109 0.00671 C 0.13307 0.00996 0.12643 0.00857 0.14922 0.00949 L 0.19662 0.01088 L 0.27591 0.00949 C 0.27956 0.00926 0.28307 0.00833 0.28685 0.00787 C 0.30221 0.00741 0.31771 0.00695 0.33307 0.00671 C 0.35221 0.00648 0.37123 0.00671 0.3905 0.00671 L 0.3905 0.00695 C 0.39792 0.00695 0.44076 0.00741 0.45742 0.00949 C 0.45873 0.00949 0.45977 0.01042 0.4612 0.01088 C 0.47096 0.01042 0.48073 0.00996 0.49037 0.00949 C 0.49245 0.00903 0.4944 0.0081 0.49636 0.00787 C 0.5013 0.00764 0.50612 0.00787 0.5112 0.00787 L 0.5112 0.0081 " pathEditMode="relative" rAng="0" ptsTypes="AAAAAAAAAAAAAAAAA">
                                      <p:cBhvr>
                                        <p:cTn id="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451" y="3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2.59259E-6 L -4.16667E-7 0.00023 C -0.00664 0.00139 -0.01289 0.00371 -0.01901 0.00463 C -0.04661 0.01042 -0.06081 0.01111 -0.08867 0.01273 L -0.14245 0.01574 L -0.26575 0.01273 L -0.46497 0.00463 C -0.48333 -0.00115 -0.46146 0.00556 -0.49492 -2.59259E-6 C -0.49792 -0.00046 -0.50026 -0.00231 -0.50286 -0.00301 C -0.51979 -0.00324 -0.53672 -0.00301 -0.55325 -0.00301 L -0.54883 -0.00995 " pathEditMode="relative" rAng="0" ptsTypes="AAAAAAAAAAA">
                                      <p:cBhvr>
                                        <p:cTn id="10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656" y="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85E780F-2059-D066-4955-BD87C1B72AFC}"/>
              </a:ext>
            </a:extLst>
          </p:cNvPr>
          <p:cNvSpPr txBox="1"/>
          <p:nvPr/>
        </p:nvSpPr>
        <p:spPr>
          <a:xfrm>
            <a:off x="3629" y="1446962"/>
            <a:ext cx="610325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buNone/>
            </a:pPr>
            <a:r>
              <a:rPr lang="en-US" sz="1800" dirty="0">
                <a:effectLst/>
                <a:latin typeface="Calibri" panose="020F0502020204030204" pitchFamily="34" charset="0"/>
              </a:rPr>
              <a:t>UPDATE </a:t>
            </a:r>
            <a:r>
              <a:rPr lang="en-US" sz="1800" dirty="0" err="1">
                <a:effectLst/>
                <a:latin typeface="Calibri" panose="020F0502020204030204" pitchFamily="34" charset="0"/>
              </a:rPr>
              <a:t>food_data</a:t>
            </a:r>
            <a:endParaRPr lang="en-US" sz="1800" dirty="0">
              <a:effectLst/>
              <a:latin typeface="Calibri" panose="020F0502020204030204" pitchFamily="34" charset="0"/>
            </a:endParaRPr>
          </a:p>
          <a:p>
            <a:pPr marL="0" marR="0">
              <a:buNone/>
            </a:pPr>
            <a:r>
              <a:rPr lang="en-US" sz="1800" dirty="0">
                <a:effectLst/>
                <a:latin typeface="Calibri" panose="020F0502020204030204" pitchFamily="34" charset="0"/>
              </a:rPr>
              <a:t>SET </a:t>
            </a:r>
            <a:r>
              <a:rPr lang="en-US" sz="1800" dirty="0" err="1">
                <a:effectLst/>
                <a:latin typeface="Calibri" panose="020F0502020204030204" pitchFamily="34" charset="0"/>
              </a:rPr>
              <a:t>CustomerName</a:t>
            </a:r>
            <a:r>
              <a:rPr lang="en-US" sz="1800" dirty="0">
                <a:effectLst/>
                <a:latin typeface="Calibri" panose="020F0502020204030204" pitchFamily="34" charset="0"/>
              </a:rPr>
              <a:t> = 'Unknown'</a:t>
            </a:r>
          </a:p>
          <a:p>
            <a:pPr marL="0" marR="0">
              <a:buNone/>
            </a:pPr>
            <a:r>
              <a:rPr lang="en-US" sz="1800" dirty="0">
                <a:effectLst/>
                <a:latin typeface="Calibri" panose="020F0502020204030204" pitchFamily="34" charset="0"/>
              </a:rPr>
              <a:t>WHERE </a:t>
            </a:r>
            <a:r>
              <a:rPr lang="en-US" sz="1800" dirty="0" err="1">
                <a:effectLst/>
                <a:latin typeface="Calibri" panose="020F0502020204030204" pitchFamily="34" charset="0"/>
              </a:rPr>
              <a:t>CustomerName</a:t>
            </a:r>
            <a:r>
              <a:rPr lang="en-US" sz="1800" dirty="0">
                <a:effectLst/>
                <a:latin typeface="Calibri" panose="020F0502020204030204" pitchFamily="34" charset="0"/>
              </a:rPr>
              <a:t> IS NULL;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09DCEA-891F-022D-E3EF-ABF33394EE76}"/>
              </a:ext>
            </a:extLst>
          </p:cNvPr>
          <p:cNvSpPr txBox="1"/>
          <p:nvPr/>
        </p:nvSpPr>
        <p:spPr>
          <a:xfrm>
            <a:off x="-54427" y="4015993"/>
            <a:ext cx="610325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buNone/>
            </a:pPr>
            <a:r>
              <a:rPr lang="en-US" sz="1800" dirty="0">
                <a:effectLst/>
                <a:latin typeface="Calibri" panose="020F0502020204030204" pitchFamily="34" charset="0"/>
              </a:rPr>
              <a:t>UPDATE </a:t>
            </a:r>
            <a:r>
              <a:rPr lang="en-US" sz="1800" dirty="0" err="1">
                <a:effectLst/>
                <a:latin typeface="Calibri" panose="020F0502020204030204" pitchFamily="34" charset="0"/>
              </a:rPr>
              <a:t>food_data</a:t>
            </a:r>
            <a:endParaRPr lang="en-US" sz="1800" dirty="0">
              <a:effectLst/>
              <a:latin typeface="Calibri" panose="020F0502020204030204" pitchFamily="34" charset="0"/>
            </a:endParaRPr>
          </a:p>
          <a:p>
            <a:pPr marL="0" marR="0">
              <a:buNone/>
            </a:pPr>
            <a:r>
              <a:rPr lang="en-US" sz="1800" dirty="0">
                <a:effectLst/>
                <a:latin typeface="Calibri" panose="020F0502020204030204" pitchFamily="34" charset="0"/>
              </a:rPr>
              <a:t>SET </a:t>
            </a:r>
            <a:r>
              <a:rPr lang="en-US" sz="1800" dirty="0" err="1">
                <a:effectLst/>
                <a:latin typeface="Calibri" panose="020F0502020204030204" pitchFamily="34" charset="0"/>
              </a:rPr>
              <a:t>RestaurantName</a:t>
            </a:r>
            <a:r>
              <a:rPr lang="en-US" sz="1800" dirty="0">
                <a:effectLst/>
                <a:latin typeface="Calibri" panose="020F0502020204030204" pitchFamily="34" charset="0"/>
              </a:rPr>
              <a:t> = 'Unknown'</a:t>
            </a:r>
          </a:p>
          <a:p>
            <a:pPr marL="0" marR="0">
              <a:buNone/>
            </a:pPr>
            <a:r>
              <a:rPr lang="en-US" sz="1800" dirty="0">
                <a:effectLst/>
                <a:latin typeface="Calibri" panose="020F0502020204030204" pitchFamily="34" charset="0"/>
              </a:rPr>
              <a:t>WHERE </a:t>
            </a:r>
            <a:r>
              <a:rPr lang="en-US" sz="1800" dirty="0" err="1">
                <a:effectLst/>
                <a:latin typeface="Calibri" panose="020F0502020204030204" pitchFamily="34" charset="0"/>
              </a:rPr>
              <a:t>RestaurantName</a:t>
            </a:r>
            <a:r>
              <a:rPr lang="en-US" sz="1800" dirty="0">
                <a:effectLst/>
                <a:latin typeface="Calibri" panose="020F0502020204030204" pitchFamily="34" charset="0"/>
              </a:rPr>
              <a:t> IS NULL;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17719C-48D4-6554-02EB-6AE6A969FE88}"/>
              </a:ext>
            </a:extLst>
          </p:cNvPr>
          <p:cNvSpPr txBox="1"/>
          <p:nvPr/>
        </p:nvSpPr>
        <p:spPr>
          <a:xfrm>
            <a:off x="-68944" y="2753248"/>
            <a:ext cx="610325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buNone/>
            </a:pPr>
            <a:r>
              <a:rPr lang="en-US" sz="1800" dirty="0">
                <a:effectLst/>
                <a:latin typeface="Calibri" panose="020F0502020204030204" pitchFamily="34" charset="0"/>
              </a:rPr>
              <a:t>UPDATE </a:t>
            </a:r>
            <a:r>
              <a:rPr lang="en-US" sz="1800" dirty="0" err="1">
                <a:effectLst/>
                <a:latin typeface="Calibri" panose="020F0502020204030204" pitchFamily="34" charset="0"/>
              </a:rPr>
              <a:t>food_data</a:t>
            </a:r>
            <a:endParaRPr lang="en-US" sz="1800" dirty="0">
              <a:effectLst/>
              <a:latin typeface="Calibri" panose="020F0502020204030204" pitchFamily="34" charset="0"/>
            </a:endParaRPr>
          </a:p>
          <a:p>
            <a:pPr marL="0" marR="0">
              <a:buNone/>
            </a:pPr>
            <a:r>
              <a:rPr lang="en-US" sz="1800" dirty="0">
                <a:effectLst/>
                <a:latin typeface="Calibri" panose="020F0502020204030204" pitchFamily="34" charset="0"/>
              </a:rPr>
              <a:t>SET Quantity = 0</a:t>
            </a:r>
          </a:p>
          <a:p>
            <a:pPr marL="0" marR="0">
              <a:buNone/>
            </a:pPr>
            <a:r>
              <a:rPr lang="en-US" sz="1800" dirty="0">
                <a:effectLst/>
                <a:latin typeface="Calibri" panose="020F0502020204030204" pitchFamily="34" charset="0"/>
              </a:rPr>
              <a:t>WHERE Quantity IS NULL;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335B83E-0327-7A55-976E-E0920BDAB66A}"/>
              </a:ext>
            </a:extLst>
          </p:cNvPr>
          <p:cNvSpPr txBox="1"/>
          <p:nvPr/>
        </p:nvSpPr>
        <p:spPr>
          <a:xfrm>
            <a:off x="3626" y="5423875"/>
            <a:ext cx="610325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UPDATE </a:t>
            </a:r>
            <a:r>
              <a:rPr lang="en-US" dirty="0" err="1"/>
              <a:t>food_data</a:t>
            </a:r>
            <a:endParaRPr lang="en-US" dirty="0"/>
          </a:p>
          <a:p>
            <a:r>
              <a:rPr lang="en-US" dirty="0"/>
              <a:t>SET </a:t>
            </a:r>
            <a:r>
              <a:rPr lang="en-US" dirty="0" err="1"/>
              <a:t>DeliveryTime</a:t>
            </a:r>
            <a:r>
              <a:rPr lang="en-US" dirty="0"/>
              <a:t> = '0 mins'</a:t>
            </a:r>
          </a:p>
          <a:p>
            <a:r>
              <a:rPr lang="en-US" dirty="0"/>
              <a:t>WHERE </a:t>
            </a:r>
            <a:r>
              <a:rPr lang="en-US" dirty="0" err="1"/>
              <a:t>DeliveryTime</a:t>
            </a:r>
            <a:r>
              <a:rPr lang="en-US" dirty="0"/>
              <a:t> IS NULL;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0BBC6B-AACE-BD29-3C86-D9F438E98A69}"/>
              </a:ext>
            </a:extLst>
          </p:cNvPr>
          <p:cNvSpPr txBox="1"/>
          <p:nvPr/>
        </p:nvSpPr>
        <p:spPr>
          <a:xfrm>
            <a:off x="3664858" y="1446961"/>
            <a:ext cx="611051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buNone/>
            </a:pPr>
            <a:r>
              <a:rPr lang="en-US" sz="1800" dirty="0">
                <a:effectLst/>
                <a:latin typeface="Calibri" panose="020F0502020204030204" pitchFamily="34" charset="0"/>
              </a:rPr>
              <a:t>UPDATE </a:t>
            </a:r>
            <a:r>
              <a:rPr lang="en-US" sz="1800" dirty="0" err="1">
                <a:effectLst/>
                <a:latin typeface="Calibri" panose="020F0502020204030204" pitchFamily="34" charset="0"/>
              </a:rPr>
              <a:t>food_data</a:t>
            </a:r>
            <a:endParaRPr lang="en-US" sz="1800" dirty="0">
              <a:effectLst/>
              <a:latin typeface="Calibri" panose="020F0502020204030204" pitchFamily="34" charset="0"/>
            </a:endParaRPr>
          </a:p>
          <a:p>
            <a:pPr marL="0" marR="0">
              <a:buNone/>
            </a:pPr>
            <a:r>
              <a:rPr lang="en-US" sz="1800" dirty="0">
                <a:effectLst/>
                <a:latin typeface="Calibri" panose="020F0502020204030204" pitchFamily="34" charset="0"/>
              </a:rPr>
              <a:t>SET Rating = 0</a:t>
            </a:r>
          </a:p>
          <a:p>
            <a:pPr marL="0" marR="0">
              <a:buNone/>
            </a:pPr>
            <a:r>
              <a:rPr lang="en-US" sz="1800" dirty="0">
                <a:effectLst/>
                <a:latin typeface="Calibri" panose="020F0502020204030204" pitchFamily="34" charset="0"/>
              </a:rPr>
              <a:t>WHERE Rating IS NULL;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D942B35-E2B5-D206-124D-150270A6E9FA}"/>
              </a:ext>
            </a:extLst>
          </p:cNvPr>
          <p:cNvSpPr txBox="1"/>
          <p:nvPr/>
        </p:nvSpPr>
        <p:spPr>
          <a:xfrm>
            <a:off x="3577771" y="4045020"/>
            <a:ext cx="611051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buNone/>
            </a:pPr>
            <a:r>
              <a:rPr lang="en-US" sz="1800" dirty="0">
                <a:effectLst/>
                <a:latin typeface="Calibri" panose="020F0502020204030204" pitchFamily="34" charset="0"/>
              </a:rPr>
              <a:t>UPDATE </a:t>
            </a:r>
            <a:r>
              <a:rPr lang="en-US" sz="1800" dirty="0" err="1">
                <a:effectLst/>
                <a:latin typeface="Calibri" panose="020F0502020204030204" pitchFamily="34" charset="0"/>
              </a:rPr>
              <a:t>food_data</a:t>
            </a:r>
            <a:endParaRPr lang="en-US" sz="1800" dirty="0">
              <a:effectLst/>
              <a:latin typeface="Calibri" panose="020F0502020204030204" pitchFamily="34" charset="0"/>
            </a:endParaRPr>
          </a:p>
          <a:p>
            <a:pPr marL="0" marR="0">
              <a:buNone/>
            </a:pPr>
            <a:r>
              <a:rPr lang="en-US" sz="1800" dirty="0">
                <a:effectLst/>
                <a:latin typeface="Calibri" panose="020F0502020204030204" pitchFamily="34" charset="0"/>
              </a:rPr>
              <a:t>SET </a:t>
            </a:r>
            <a:r>
              <a:rPr lang="en-US" sz="1800" dirty="0" err="1">
                <a:effectLst/>
                <a:latin typeface="Calibri" panose="020F0502020204030204" pitchFamily="34" charset="0"/>
              </a:rPr>
              <a:t>OrderDate</a:t>
            </a:r>
            <a:r>
              <a:rPr lang="en-US" sz="1800" dirty="0">
                <a:effectLst/>
                <a:latin typeface="Calibri" panose="020F0502020204030204" pitchFamily="34" charset="0"/>
              </a:rPr>
              <a:t> = '2025-01-01'</a:t>
            </a:r>
          </a:p>
          <a:p>
            <a:pPr marL="0" marR="0">
              <a:buNone/>
            </a:pPr>
            <a:r>
              <a:rPr lang="en-US" sz="1800" dirty="0">
                <a:effectLst/>
                <a:latin typeface="Calibri" panose="020F0502020204030204" pitchFamily="34" charset="0"/>
              </a:rPr>
              <a:t>WHERE </a:t>
            </a:r>
            <a:r>
              <a:rPr lang="en-US" sz="1800" dirty="0" err="1">
                <a:effectLst/>
                <a:latin typeface="Calibri" panose="020F0502020204030204" pitchFamily="34" charset="0"/>
              </a:rPr>
              <a:t>OrderDate</a:t>
            </a:r>
            <a:r>
              <a:rPr lang="en-US" sz="1800" dirty="0">
                <a:effectLst/>
                <a:latin typeface="Calibri" panose="020F0502020204030204" pitchFamily="34" charset="0"/>
              </a:rPr>
              <a:t> IS NULL;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F2DEC02-A676-6D88-B621-25189DE24EBE}"/>
              </a:ext>
            </a:extLst>
          </p:cNvPr>
          <p:cNvSpPr txBox="1"/>
          <p:nvPr/>
        </p:nvSpPr>
        <p:spPr>
          <a:xfrm>
            <a:off x="3592289" y="2970963"/>
            <a:ext cx="611051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buNone/>
            </a:pPr>
            <a:r>
              <a:rPr lang="en-US" sz="1800" dirty="0">
                <a:effectLst/>
                <a:latin typeface="Calibri" panose="020F0502020204030204" pitchFamily="34" charset="0"/>
              </a:rPr>
              <a:t>UPDATE </a:t>
            </a:r>
            <a:r>
              <a:rPr lang="en-US" sz="1800" dirty="0" err="1">
                <a:effectLst/>
                <a:latin typeface="Calibri" panose="020F0502020204030204" pitchFamily="34" charset="0"/>
              </a:rPr>
              <a:t>food_data</a:t>
            </a:r>
            <a:endParaRPr lang="en-US" sz="1800" dirty="0">
              <a:effectLst/>
              <a:latin typeface="Calibri" panose="020F0502020204030204" pitchFamily="34" charset="0"/>
            </a:endParaRPr>
          </a:p>
          <a:p>
            <a:pPr marL="0" marR="0">
              <a:buNone/>
            </a:pPr>
            <a:r>
              <a:rPr lang="en-US" sz="1800" dirty="0">
                <a:effectLst/>
                <a:latin typeface="Calibri" panose="020F0502020204030204" pitchFamily="34" charset="0"/>
              </a:rPr>
              <a:t>SET Price = 0.0</a:t>
            </a:r>
          </a:p>
          <a:p>
            <a:pPr marL="0" marR="0">
              <a:buNone/>
            </a:pPr>
            <a:r>
              <a:rPr lang="en-US" sz="1800" dirty="0">
                <a:effectLst/>
                <a:latin typeface="Calibri" panose="020F0502020204030204" pitchFamily="34" charset="0"/>
              </a:rPr>
              <a:t>WHERE Price IS NULL;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A1EB1EA-573F-3B66-42ED-4950127DBC8E}"/>
              </a:ext>
            </a:extLst>
          </p:cNvPr>
          <p:cNvSpPr txBox="1"/>
          <p:nvPr/>
        </p:nvSpPr>
        <p:spPr>
          <a:xfrm>
            <a:off x="3505200" y="5467419"/>
            <a:ext cx="611051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buNone/>
            </a:pPr>
            <a:r>
              <a:rPr lang="en-US" sz="1800" dirty="0">
                <a:effectLst/>
                <a:latin typeface="Calibri" panose="020F0502020204030204" pitchFamily="34" charset="0"/>
              </a:rPr>
              <a:t>UPDATE </a:t>
            </a:r>
            <a:r>
              <a:rPr lang="en-US" sz="1800" dirty="0" err="1">
                <a:effectLst/>
                <a:latin typeface="Calibri" panose="020F0502020204030204" pitchFamily="34" charset="0"/>
              </a:rPr>
              <a:t>food_data</a:t>
            </a:r>
            <a:endParaRPr lang="en-US" sz="1800" dirty="0">
              <a:effectLst/>
              <a:latin typeface="Calibri" panose="020F0502020204030204" pitchFamily="34" charset="0"/>
            </a:endParaRPr>
          </a:p>
          <a:p>
            <a:pPr marL="0" marR="0">
              <a:buNone/>
            </a:pPr>
            <a:r>
              <a:rPr lang="en-US" sz="1800" dirty="0">
                <a:effectLst/>
                <a:latin typeface="Calibri" panose="020F0502020204030204" pitchFamily="34" charset="0"/>
              </a:rPr>
              <a:t>SET </a:t>
            </a:r>
            <a:r>
              <a:rPr lang="en-US" sz="1800" dirty="0" err="1">
                <a:effectLst/>
                <a:latin typeface="Calibri" panose="020F0502020204030204" pitchFamily="34" charset="0"/>
              </a:rPr>
              <a:t>FoodItem</a:t>
            </a:r>
            <a:r>
              <a:rPr lang="en-US" sz="1800" dirty="0">
                <a:effectLst/>
                <a:latin typeface="Calibri" panose="020F0502020204030204" pitchFamily="34" charset="0"/>
              </a:rPr>
              <a:t> = 'Unknown'</a:t>
            </a:r>
          </a:p>
          <a:p>
            <a:pPr marL="0" marR="0">
              <a:buNone/>
            </a:pPr>
            <a:r>
              <a:rPr lang="en-US" sz="1800" dirty="0">
                <a:effectLst/>
                <a:latin typeface="Calibri" panose="020F0502020204030204" pitchFamily="34" charset="0"/>
              </a:rPr>
              <a:t>WHERE </a:t>
            </a:r>
            <a:r>
              <a:rPr lang="en-US" sz="1800" dirty="0" err="1">
                <a:effectLst/>
                <a:latin typeface="Calibri" panose="020F0502020204030204" pitchFamily="34" charset="0"/>
              </a:rPr>
              <a:t>FoodItem</a:t>
            </a:r>
            <a:r>
              <a:rPr lang="en-US" sz="1800" dirty="0">
                <a:effectLst/>
                <a:latin typeface="Calibri" panose="020F0502020204030204" pitchFamily="34" charset="0"/>
              </a:rPr>
              <a:t> IS NULL;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504055B0-C272-F87B-39BA-F4E1A82271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6742" y="1"/>
            <a:ext cx="558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22345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airplan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D246852B-A392-E59D-BD00-E90F9FAC4EA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48643393"/>
              </p:ext>
            </p:extLst>
          </p:nvPr>
        </p:nvGraphicFramePr>
        <p:xfrm>
          <a:off x="0" y="2407778"/>
          <a:ext cx="12192000" cy="445022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CD3F5412-D57B-4FF6-8801-71BB684D6500}"/>
              </a:ext>
            </a:extLst>
          </p:cNvPr>
          <p:cNvSpPr txBox="1"/>
          <p:nvPr/>
        </p:nvSpPr>
        <p:spPr>
          <a:xfrm>
            <a:off x="0" y="99454"/>
            <a:ext cx="5604387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dirty="0"/>
              <a:t>SELECT </a:t>
            </a:r>
          </a:p>
          <a:p>
            <a:pPr>
              <a:buNone/>
            </a:pPr>
            <a:r>
              <a:rPr lang="en-US" dirty="0" err="1"/>
              <a:t>RestaurantName</a:t>
            </a:r>
            <a:r>
              <a:rPr lang="en-US" dirty="0"/>
              <a:t>,</a:t>
            </a:r>
          </a:p>
          <a:p>
            <a:pPr>
              <a:buNone/>
            </a:pPr>
            <a:r>
              <a:rPr lang="en-US" dirty="0"/>
              <a:t>ROUND(AVG(Rating), 2) AS </a:t>
            </a:r>
            <a:r>
              <a:rPr lang="en-US" dirty="0" err="1"/>
              <a:t>Average_Rating</a:t>
            </a:r>
            <a:r>
              <a:rPr lang="en-US" dirty="0"/>
              <a:t>,</a:t>
            </a:r>
          </a:p>
          <a:p>
            <a:pPr>
              <a:buNone/>
            </a:pPr>
            <a:r>
              <a:rPr lang="en-US" dirty="0"/>
              <a:t>COUNT(*) AS </a:t>
            </a:r>
            <a:r>
              <a:rPr lang="en-US" dirty="0" err="1"/>
              <a:t>Total_Reviews</a:t>
            </a:r>
            <a:endParaRPr lang="en-US" dirty="0"/>
          </a:p>
          <a:p>
            <a:pPr>
              <a:buNone/>
            </a:pPr>
            <a:r>
              <a:rPr lang="en-US" dirty="0"/>
              <a:t>FROM </a:t>
            </a:r>
            <a:r>
              <a:rPr lang="en-US" dirty="0" err="1"/>
              <a:t>food_data</a:t>
            </a:r>
            <a:endParaRPr lang="en-US" dirty="0"/>
          </a:p>
          <a:p>
            <a:pPr>
              <a:buNone/>
            </a:pPr>
            <a:r>
              <a:rPr lang="en-US" dirty="0"/>
              <a:t>GROUP BY </a:t>
            </a:r>
            <a:r>
              <a:rPr lang="en-US" dirty="0" err="1"/>
              <a:t>RestaurantName</a:t>
            </a:r>
            <a:endParaRPr lang="en-US" dirty="0"/>
          </a:p>
          <a:p>
            <a:pPr>
              <a:buNone/>
            </a:pPr>
            <a:r>
              <a:rPr lang="en-US" dirty="0"/>
              <a:t>ORDER BY </a:t>
            </a:r>
            <a:r>
              <a:rPr lang="en-US" dirty="0" err="1"/>
              <a:t>Average_Rating</a:t>
            </a:r>
            <a:r>
              <a:rPr lang="en-US" dirty="0"/>
              <a:t> DESC</a:t>
            </a:r>
          </a:p>
          <a:p>
            <a:pPr>
              <a:buNone/>
            </a:pPr>
            <a:r>
              <a:rPr lang="en-US" dirty="0"/>
              <a:t>LIMIT 5;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609CC32-3563-7206-BDDF-70B31043CF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7411" y="3851507"/>
            <a:ext cx="705115" cy="70511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7FA7C02-C9C9-2E2E-1589-657C24D8D8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6986" y="4324420"/>
            <a:ext cx="727460" cy="46440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4ED09E5-4313-760B-67C3-42D11818D3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7734" y="4557651"/>
            <a:ext cx="705115" cy="56792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4646D96-AABE-B194-0190-EE505FCEB55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7309" y="5009428"/>
            <a:ext cx="705115" cy="70511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1EF6C5C-3988-FC96-E626-411E7811EB5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3900" y="3547992"/>
            <a:ext cx="819051" cy="70511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2A4BFEB-37F7-0B41-4D35-B9F8049F9449}"/>
              </a:ext>
            </a:extLst>
          </p:cNvPr>
          <p:cNvSpPr txBox="1"/>
          <p:nvPr/>
        </p:nvSpPr>
        <p:spPr>
          <a:xfrm>
            <a:off x="6099055" y="651498"/>
            <a:ext cx="502204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TOP 5 RESTAURANTS BY AVERAGE RATING</a:t>
            </a:r>
          </a:p>
        </p:txBody>
      </p:sp>
    </p:spTree>
    <p:extLst>
      <p:ext uri="{BB962C8B-B14F-4D97-AF65-F5344CB8AC3E}">
        <p14:creationId xmlns:p14="http://schemas.microsoft.com/office/powerpoint/2010/main" val="917318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84B2CEAD-8CDF-3B8E-D6CD-4C158F71E957}"/>
              </a:ext>
            </a:extLst>
          </p:cNvPr>
          <p:cNvSpPr txBox="1"/>
          <p:nvPr/>
        </p:nvSpPr>
        <p:spPr>
          <a:xfrm>
            <a:off x="56952" y="33547"/>
            <a:ext cx="516136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SELECT </a:t>
            </a:r>
            <a:r>
              <a:rPr lang="en-US" dirty="0" err="1"/>
              <a:t>Customername</a:t>
            </a:r>
            <a:r>
              <a:rPr lang="en-US" dirty="0"/>
              <a:t>, SUM(Price) AS </a:t>
            </a:r>
            <a:r>
              <a:rPr lang="en-US" dirty="0" err="1"/>
              <a:t>TotalSpent</a:t>
            </a:r>
            <a:endParaRPr lang="en-US" dirty="0"/>
          </a:p>
          <a:p>
            <a:r>
              <a:rPr lang="en-US" dirty="0"/>
              <a:t>FROM </a:t>
            </a:r>
            <a:r>
              <a:rPr lang="en-US" dirty="0" err="1"/>
              <a:t>food_data</a:t>
            </a:r>
            <a:endParaRPr lang="en-US" dirty="0"/>
          </a:p>
          <a:p>
            <a:r>
              <a:rPr lang="en-US" dirty="0"/>
              <a:t>GROUP BY </a:t>
            </a:r>
            <a:r>
              <a:rPr lang="en-US" dirty="0" err="1"/>
              <a:t>Customername</a:t>
            </a:r>
            <a:endParaRPr lang="en-US" dirty="0"/>
          </a:p>
          <a:p>
            <a:r>
              <a:rPr lang="en-US" dirty="0"/>
              <a:t>HAVING SUM(Price) &gt; (</a:t>
            </a:r>
          </a:p>
          <a:p>
            <a:r>
              <a:rPr lang="en-US" dirty="0"/>
              <a:t>SELECT AVG(</a:t>
            </a:r>
            <a:r>
              <a:rPr lang="en-US" dirty="0" err="1"/>
              <a:t>CustomerTotal</a:t>
            </a:r>
            <a:r>
              <a:rPr lang="en-US" dirty="0"/>
              <a:t>)</a:t>
            </a:r>
          </a:p>
          <a:p>
            <a:r>
              <a:rPr lang="en-US" dirty="0"/>
              <a:t>FROM (</a:t>
            </a:r>
          </a:p>
          <a:p>
            <a:r>
              <a:rPr lang="en-US" dirty="0"/>
              <a:t>SELECT SUM(Price) AS </a:t>
            </a:r>
            <a:r>
              <a:rPr lang="en-US" dirty="0" err="1"/>
              <a:t>CustomerTotal</a:t>
            </a:r>
            <a:endParaRPr lang="en-US" dirty="0"/>
          </a:p>
          <a:p>
            <a:r>
              <a:rPr lang="en-US" dirty="0"/>
              <a:t>FROM </a:t>
            </a:r>
            <a:r>
              <a:rPr lang="en-US" dirty="0" err="1"/>
              <a:t>food_data</a:t>
            </a:r>
            <a:endParaRPr lang="en-US" dirty="0"/>
          </a:p>
          <a:p>
            <a:r>
              <a:rPr lang="en-US" dirty="0"/>
              <a:t>GROUP BY </a:t>
            </a:r>
            <a:r>
              <a:rPr lang="en-US" dirty="0" err="1"/>
              <a:t>Customername</a:t>
            </a:r>
            <a:endParaRPr lang="en-US" dirty="0"/>
          </a:p>
          <a:p>
            <a:r>
              <a:rPr lang="en-US" dirty="0"/>
              <a:t>) AS Sub</a:t>
            </a:r>
          </a:p>
          <a:p>
            <a:r>
              <a:rPr lang="en-US" dirty="0"/>
              <a:t>);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0386250-1B0E-DD52-B956-A75A8F5783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293" y="4227136"/>
            <a:ext cx="2637632" cy="2359401"/>
          </a:xfrm>
          <a:prstGeom prst="rect">
            <a:avLst/>
          </a:prstGeom>
          <a:solidFill>
            <a:srgbClr val="00B0F0"/>
          </a:solidFill>
        </p:spPr>
      </p:pic>
      <p:graphicFrame>
        <p:nvGraphicFramePr>
          <p:cNvPr id="25" name="Chart 24">
            <a:extLst>
              <a:ext uri="{FF2B5EF4-FFF2-40B4-BE49-F238E27FC236}">
                <a16:creationId xmlns:a16="http://schemas.microsoft.com/office/drawing/2014/main" id="{EBFF6444-8288-FF60-16EF-A66D3AED359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25053383"/>
              </p:ext>
            </p:extLst>
          </p:nvPr>
        </p:nvGraphicFramePr>
        <p:xfrm>
          <a:off x="2943225" y="2802730"/>
          <a:ext cx="7611666" cy="405527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9" name="TextBox 28">
            <a:extLst>
              <a:ext uri="{FF2B5EF4-FFF2-40B4-BE49-F238E27FC236}">
                <a16:creationId xmlns:a16="http://schemas.microsoft.com/office/drawing/2014/main" id="{BBFD4091-2D36-1C04-8FFE-BD15E55E8151}"/>
              </a:ext>
            </a:extLst>
          </p:cNvPr>
          <p:cNvSpPr txBox="1"/>
          <p:nvPr/>
        </p:nvSpPr>
        <p:spPr>
          <a:xfrm>
            <a:off x="5511408" y="126871"/>
            <a:ext cx="610790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 FIND CUSTOMERS WHO SPENT MORE THAN THE AVERAGE AMOUNT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3375EE0-3670-CE52-98DD-47376E17D63A}"/>
              </a:ext>
            </a:extLst>
          </p:cNvPr>
          <p:cNvSpPr txBox="1"/>
          <p:nvPr/>
        </p:nvSpPr>
        <p:spPr>
          <a:xfrm>
            <a:off x="5236378" y="1144506"/>
            <a:ext cx="630078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Using SQL, we identified customers whose total spending exceeds the overall average.”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“High-value customers represent our most profitable segment and can be targeted for loyalty programs.”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“This analysis helps prioritize marketing and retention efforts.”</a:t>
            </a:r>
          </a:p>
        </p:txBody>
      </p:sp>
    </p:spTree>
    <p:extLst>
      <p:ext uri="{BB962C8B-B14F-4D97-AF65-F5344CB8AC3E}">
        <p14:creationId xmlns:p14="http://schemas.microsoft.com/office/powerpoint/2010/main" val="596605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3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4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5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Graphic spid="25" grpId="0">
        <p:bldAsOne/>
      </p:bldGraphic>
      <p:bldP spid="3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C4401FA-F26E-9B7A-DC4D-7005295D1D5A}"/>
              </a:ext>
            </a:extLst>
          </p:cNvPr>
          <p:cNvSpPr txBox="1"/>
          <p:nvPr/>
        </p:nvSpPr>
        <p:spPr>
          <a:xfrm>
            <a:off x="620800" y="787443"/>
            <a:ext cx="6107906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000" dirty="0">
                <a:effectLst/>
              </a:rPr>
              <a:t>SELECT </a:t>
            </a:r>
            <a:r>
              <a:rPr lang="en-US" sz="2000" dirty="0" err="1">
                <a:effectLst/>
              </a:rPr>
              <a:t>PaymentMethod</a:t>
            </a:r>
            <a:r>
              <a:rPr lang="en-US" sz="2000" dirty="0">
                <a:effectLst/>
              </a:rPr>
              <a:t>, COUNT(*) AS Count</a:t>
            </a:r>
            <a:endParaRPr lang="en-US" sz="2000" dirty="0"/>
          </a:p>
          <a:p>
            <a:pPr>
              <a:buNone/>
            </a:pPr>
            <a:r>
              <a:rPr lang="en-US" sz="2000" dirty="0">
                <a:effectLst/>
              </a:rPr>
              <a:t>FROM </a:t>
            </a:r>
            <a:r>
              <a:rPr lang="en-US" sz="2000" dirty="0" err="1">
                <a:effectLst/>
              </a:rPr>
              <a:t>food_data</a:t>
            </a:r>
            <a:endParaRPr lang="en-US" sz="2000" dirty="0"/>
          </a:p>
          <a:p>
            <a:pPr>
              <a:buNone/>
            </a:pPr>
            <a:r>
              <a:rPr lang="en-US" sz="2000" dirty="0">
                <a:effectLst/>
              </a:rPr>
              <a:t>GROUP BY </a:t>
            </a:r>
            <a:r>
              <a:rPr lang="en-US" sz="2000" dirty="0" err="1">
                <a:effectLst/>
              </a:rPr>
              <a:t>PaymentMethod</a:t>
            </a:r>
            <a:endParaRPr lang="en-US" sz="2000" dirty="0"/>
          </a:p>
          <a:p>
            <a:pPr>
              <a:buNone/>
            </a:pPr>
            <a:r>
              <a:rPr lang="en-US" sz="2000" dirty="0">
                <a:effectLst/>
              </a:rPr>
              <a:t>ORDER BY Count DESC</a:t>
            </a:r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B7D3B2-BEA7-E498-0C09-C144AF4910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8308" y="827570"/>
            <a:ext cx="5233373" cy="4217118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005C896-3DDB-558E-C11A-E2AD55C9D1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4108" b="10804"/>
          <a:stretch>
            <a:fillRect/>
          </a:stretch>
        </p:blipFill>
        <p:spPr>
          <a:xfrm>
            <a:off x="880319" y="2443072"/>
            <a:ext cx="4842808" cy="186016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DC1F495-6CA9-DC0E-1666-CB0E823405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974" y="4434312"/>
            <a:ext cx="2687901" cy="174307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622DB39-97E1-30E7-0E12-647DF721CB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874" y="4434312"/>
            <a:ext cx="2463790" cy="180092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17288F3-9066-5168-7EA0-90D70424DB7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225" b="83021" l="9660" r="8694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3398" b="7754"/>
          <a:stretch>
            <a:fillRect/>
          </a:stretch>
        </p:blipFill>
        <p:spPr>
          <a:xfrm>
            <a:off x="10422756" y="958601"/>
            <a:ext cx="888925" cy="86025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770B17E-B5BF-092A-7FAE-8F3F3A8E422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7052" y="708044"/>
            <a:ext cx="1367450" cy="136137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554351B5-B902-8906-B858-17FE02BF741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9962" y="3802843"/>
            <a:ext cx="1042877" cy="1124956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735F0293-360F-5ACA-2189-2B217ABB792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6506" y="3802842"/>
            <a:ext cx="1449022" cy="1429788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8E65573D-BE7D-4248-A635-7400D98243E5}"/>
              </a:ext>
            </a:extLst>
          </p:cNvPr>
          <p:cNvSpPr txBox="1"/>
          <p:nvPr/>
        </p:nvSpPr>
        <p:spPr>
          <a:xfrm>
            <a:off x="6115050" y="5573205"/>
            <a:ext cx="611505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000" b="1" dirty="0">
                <a:effectLst/>
              </a:rPr>
              <a:t>MOST POPULAR PAYMENT METHOD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48607849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DA4C594B-015B-01DC-3BE1-D063D8180A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7303" y="122117"/>
            <a:ext cx="3534697" cy="4364158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3209DE05-7C67-2A25-A73B-CE216A7A4554}"/>
              </a:ext>
            </a:extLst>
          </p:cNvPr>
          <p:cNvSpPr/>
          <p:nvPr/>
        </p:nvSpPr>
        <p:spPr>
          <a:xfrm>
            <a:off x="50835" y="71065"/>
            <a:ext cx="716922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Delivery Performance Metrics</a:t>
            </a:r>
            <a:endParaRPr lang="en-US" sz="4450" dirty="0"/>
          </a:p>
        </p:txBody>
      </p:sp>
      <p:pic>
        <p:nvPicPr>
          <p:cNvPr id="4" name="Image 1" descr="preencoded.png">
            <a:extLst>
              <a:ext uri="{FF2B5EF4-FFF2-40B4-BE49-F238E27FC236}">
                <a16:creationId xmlns:a16="http://schemas.microsoft.com/office/drawing/2014/main" id="{416EFC9E-0258-1120-2FB2-29716EF88C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282" y="827536"/>
            <a:ext cx="877856" cy="1292592"/>
          </a:xfrm>
          <a:prstGeom prst="rect">
            <a:avLst/>
          </a:prstGeom>
        </p:spPr>
      </p:pic>
      <p:sp>
        <p:nvSpPr>
          <p:cNvPr id="5" name="Text 1">
            <a:extLst>
              <a:ext uri="{FF2B5EF4-FFF2-40B4-BE49-F238E27FC236}">
                <a16:creationId xmlns:a16="http://schemas.microsoft.com/office/drawing/2014/main" id="{8AA2083E-D170-2F93-83C7-B94C87350A4A}"/>
              </a:ext>
            </a:extLst>
          </p:cNvPr>
          <p:cNvSpPr/>
          <p:nvPr/>
        </p:nvSpPr>
        <p:spPr>
          <a:xfrm>
            <a:off x="2154674" y="9039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Average Delivery Time</a:t>
            </a:r>
            <a:endParaRPr lang="en-US" sz="2200" dirty="0"/>
          </a:p>
        </p:txBody>
      </p:sp>
      <p:sp>
        <p:nvSpPr>
          <p:cNvPr id="6" name="Text 2">
            <a:extLst>
              <a:ext uri="{FF2B5EF4-FFF2-40B4-BE49-F238E27FC236}">
                <a16:creationId xmlns:a16="http://schemas.microsoft.com/office/drawing/2014/main" id="{07FD9A4D-36C4-1B65-51EE-733B70B1A706}"/>
              </a:ext>
            </a:extLst>
          </p:cNvPr>
          <p:cNvSpPr/>
          <p:nvPr/>
        </p:nvSpPr>
        <p:spPr>
          <a:xfrm>
            <a:off x="2154674" y="1394323"/>
            <a:ext cx="619553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28 minutes</a:t>
            </a: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across all cities, meeting industry standards for customer satisfaction</a:t>
            </a:r>
            <a:endParaRPr lang="en-US" sz="1750" dirty="0"/>
          </a:p>
        </p:txBody>
      </p:sp>
      <p:pic>
        <p:nvPicPr>
          <p:cNvPr id="7" name="Image 2" descr="preencoded.png">
            <a:extLst>
              <a:ext uri="{FF2B5EF4-FFF2-40B4-BE49-F238E27FC236}">
                <a16:creationId xmlns:a16="http://schemas.microsoft.com/office/drawing/2014/main" id="{A62CEEB6-8D75-0798-CB1B-CD2ED4F4B5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884" y="2210682"/>
            <a:ext cx="877856" cy="1292592"/>
          </a:xfrm>
          <a:prstGeom prst="rect">
            <a:avLst/>
          </a:prstGeom>
        </p:spPr>
      </p:pic>
      <p:sp>
        <p:nvSpPr>
          <p:cNvPr id="8" name="Text 3">
            <a:extLst>
              <a:ext uri="{FF2B5EF4-FFF2-40B4-BE49-F238E27FC236}">
                <a16:creationId xmlns:a16="http://schemas.microsoft.com/office/drawing/2014/main" id="{35A74D7B-A346-0ED7-D585-575A485E1EF3}"/>
              </a:ext>
            </a:extLst>
          </p:cNvPr>
          <p:cNvSpPr/>
          <p:nvPr/>
        </p:nvSpPr>
        <p:spPr>
          <a:xfrm>
            <a:off x="2154674" y="240231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Fastest City: Mumbai</a:t>
            </a:r>
            <a:endParaRPr lang="en-US" sz="2200" dirty="0"/>
          </a:p>
        </p:txBody>
      </p:sp>
      <p:sp>
        <p:nvSpPr>
          <p:cNvPr id="9" name="Text 4">
            <a:extLst>
              <a:ext uri="{FF2B5EF4-FFF2-40B4-BE49-F238E27FC236}">
                <a16:creationId xmlns:a16="http://schemas.microsoft.com/office/drawing/2014/main" id="{7CC25900-8CAB-A63C-BFB0-E2D9D4C9028F}"/>
              </a:ext>
            </a:extLst>
          </p:cNvPr>
          <p:cNvSpPr/>
          <p:nvPr/>
        </p:nvSpPr>
        <p:spPr>
          <a:xfrm>
            <a:off x="2154674" y="2764147"/>
            <a:ext cx="619553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22 minutes</a:t>
            </a: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average delivery time due to dense restaurant network and efficient logistics</a:t>
            </a:r>
            <a:endParaRPr lang="en-US" sz="1750" dirty="0"/>
          </a:p>
        </p:txBody>
      </p:sp>
      <p:pic>
        <p:nvPicPr>
          <p:cNvPr id="10" name="Image 3" descr="preencoded.png">
            <a:extLst>
              <a:ext uri="{FF2B5EF4-FFF2-40B4-BE49-F238E27FC236}">
                <a16:creationId xmlns:a16="http://schemas.microsoft.com/office/drawing/2014/main" id="{0728D186-3353-48BE-1F2C-8501250CA9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7238" y="3572093"/>
            <a:ext cx="1023148" cy="1506526"/>
          </a:xfrm>
          <a:prstGeom prst="rect">
            <a:avLst/>
          </a:prstGeom>
        </p:spPr>
      </p:pic>
      <p:sp>
        <p:nvSpPr>
          <p:cNvPr id="11" name="Text 5">
            <a:extLst>
              <a:ext uri="{FF2B5EF4-FFF2-40B4-BE49-F238E27FC236}">
                <a16:creationId xmlns:a16="http://schemas.microsoft.com/office/drawing/2014/main" id="{EB4FFB6F-B789-145E-B75F-E14BAD3EA958}"/>
              </a:ext>
            </a:extLst>
          </p:cNvPr>
          <p:cNvSpPr/>
          <p:nvPr/>
        </p:nvSpPr>
        <p:spPr>
          <a:xfrm>
            <a:off x="2183242" y="371497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Slowest City: Pune</a:t>
            </a:r>
            <a:endParaRPr lang="en-US" sz="2200" dirty="0"/>
          </a:p>
        </p:txBody>
      </p:sp>
      <p:sp>
        <p:nvSpPr>
          <p:cNvPr id="12" name="Text 6">
            <a:extLst>
              <a:ext uri="{FF2B5EF4-FFF2-40B4-BE49-F238E27FC236}">
                <a16:creationId xmlns:a16="http://schemas.microsoft.com/office/drawing/2014/main" id="{A7518E8E-FB7E-56F5-95B0-62370B7D07D7}"/>
              </a:ext>
            </a:extLst>
          </p:cNvPr>
          <p:cNvSpPr/>
          <p:nvPr/>
        </p:nvSpPr>
        <p:spPr>
          <a:xfrm>
            <a:off x="2183242" y="4119663"/>
            <a:ext cx="619553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35 minutes</a:t>
            </a: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average delivery time, impacted by traffic conditions and restaurant density</a:t>
            </a:r>
            <a:endParaRPr lang="en-US" sz="1750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711340D4-8601-CF6A-DF6F-6F86544B72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0000"/>
                    </a14:imgEffect>
                    <a14:imgEffect>
                      <a14:colorTemperature colorTemp="72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78619"/>
            <a:ext cx="2058401" cy="1901168"/>
          </a:xfrm>
          <a:prstGeom prst="roundRect">
            <a:avLst>
              <a:gd name="adj" fmla="val 16667"/>
            </a:avLst>
          </a:prstGeom>
          <a:ln>
            <a:solidFill>
              <a:srgbClr val="FFC000"/>
            </a:solidFill>
          </a:ln>
          <a:effectLst>
            <a:glow rad="228600">
              <a:schemeClr val="accent2">
                <a:satMod val="175000"/>
                <a:alpha val="40000"/>
              </a:schemeClr>
            </a:glow>
            <a:innerShdw blurRad="63500" dist="50800" dir="13500000">
              <a:prstClr val="black">
                <a:alpha val="50000"/>
              </a:prstClr>
            </a:innerShdw>
            <a:reflection blurRad="6350" stA="50000" endA="300" endPos="90000" dir="5400000" sy="-100000" algn="bl" rotWithShape="0"/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2C01DAE-E70E-E430-8633-FE32E40E81A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198580" y="4797353"/>
            <a:ext cx="1993420" cy="2060647"/>
          </a:xfrm>
          <a:prstGeom prst="roundRect">
            <a:avLst>
              <a:gd name="adj" fmla="val 16667"/>
            </a:avLst>
          </a:prstGeom>
          <a:ln>
            <a:solidFill>
              <a:srgbClr val="FF0000"/>
            </a:solidFill>
          </a:ln>
          <a:effectLst>
            <a:glow rad="228600">
              <a:schemeClr val="accent2">
                <a:satMod val="175000"/>
                <a:alpha val="40000"/>
              </a:schemeClr>
            </a:glow>
            <a:outerShdw blurRad="76200" dist="38100" dir="7800000" algn="tl" rotWithShape="0">
              <a:srgbClr val="000000">
                <a:alpha val="40000"/>
              </a:srgbClr>
            </a:outerShdw>
            <a:reflection blurRad="6350" stA="50000" endA="300" endPos="55500" dist="50800" dir="5400000" sy="-100000" algn="bl" rotWithShape="0"/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101552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A4E7D313-774A-1038-19CC-9E87FB5EA567}"/>
              </a:ext>
            </a:extLst>
          </p:cNvPr>
          <p:cNvSpPr/>
          <p:nvPr/>
        </p:nvSpPr>
        <p:spPr>
          <a:xfrm>
            <a:off x="793075" y="623530"/>
            <a:ext cx="7254002" cy="708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Customer Satisfaction Ratings</a:t>
            </a:r>
            <a:endParaRPr lang="en-US" sz="4450" dirty="0"/>
          </a:p>
        </p:txBody>
      </p:sp>
      <p:pic>
        <p:nvPicPr>
          <p:cNvPr id="3" name="Image 0" descr="preencoded.png">
            <a:extLst>
              <a:ext uri="{FF2B5EF4-FFF2-40B4-BE49-F238E27FC236}">
                <a16:creationId xmlns:a16="http://schemas.microsoft.com/office/drawing/2014/main" id="{9B792CC8-917B-85DF-CB7A-F21E69D0B4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075" y="1926431"/>
            <a:ext cx="382310" cy="339923"/>
          </a:xfrm>
          <a:prstGeom prst="rect">
            <a:avLst/>
          </a:prstGeom>
        </p:spPr>
      </p:pic>
      <p:pic>
        <p:nvPicPr>
          <p:cNvPr id="4" name="Image 1" descr="preencoded.png">
            <a:extLst>
              <a:ext uri="{FF2B5EF4-FFF2-40B4-BE49-F238E27FC236}">
                <a16:creationId xmlns:a16="http://schemas.microsoft.com/office/drawing/2014/main" id="{2D8B0B83-6A35-29B8-B6B8-E2EF055CF0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1940" y="1926431"/>
            <a:ext cx="382310" cy="339923"/>
          </a:xfrm>
          <a:prstGeom prst="rect">
            <a:avLst/>
          </a:prstGeom>
        </p:spPr>
      </p:pic>
      <p:pic>
        <p:nvPicPr>
          <p:cNvPr id="5" name="Image 2" descr="preencoded.png">
            <a:extLst>
              <a:ext uri="{FF2B5EF4-FFF2-40B4-BE49-F238E27FC236}">
                <a16:creationId xmlns:a16="http://schemas.microsoft.com/office/drawing/2014/main" id="{D906280E-C789-7769-4EE9-4A5F027384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0804" y="1926431"/>
            <a:ext cx="382310" cy="339923"/>
          </a:xfrm>
          <a:prstGeom prst="rect">
            <a:avLst/>
          </a:prstGeom>
        </p:spPr>
      </p:pic>
      <p:pic>
        <p:nvPicPr>
          <p:cNvPr id="6" name="Image 3" descr="preencoded.png">
            <a:extLst>
              <a:ext uri="{FF2B5EF4-FFF2-40B4-BE49-F238E27FC236}">
                <a16:creationId xmlns:a16="http://schemas.microsoft.com/office/drawing/2014/main" id="{518CF622-EE3E-6684-1C64-7B81722C07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9668" y="1926431"/>
            <a:ext cx="382310" cy="339923"/>
          </a:xfrm>
          <a:prstGeom prst="rect">
            <a:avLst/>
          </a:prstGeom>
        </p:spPr>
      </p:pic>
      <p:pic>
        <p:nvPicPr>
          <p:cNvPr id="7" name="Image 4" descr="preencoded.png">
            <a:extLst>
              <a:ext uri="{FF2B5EF4-FFF2-40B4-BE49-F238E27FC236}">
                <a16:creationId xmlns:a16="http://schemas.microsoft.com/office/drawing/2014/main" id="{4B28E644-2127-E933-E69A-4E610E9E6F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8533" y="1926431"/>
            <a:ext cx="382310" cy="339923"/>
          </a:xfrm>
          <a:prstGeom prst="rect">
            <a:avLst/>
          </a:prstGeom>
        </p:spPr>
      </p:pic>
      <p:pic>
        <p:nvPicPr>
          <p:cNvPr id="8" name="Image 5" descr="preencoded.png">
            <a:extLst>
              <a:ext uri="{FF2B5EF4-FFF2-40B4-BE49-F238E27FC236}">
                <a16:creationId xmlns:a16="http://schemas.microsoft.com/office/drawing/2014/main" id="{8FD6B7CC-783B-E2E4-7E15-FCCCCE080A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8533" y="1926431"/>
            <a:ext cx="382310" cy="339923"/>
          </a:xfrm>
          <a:prstGeom prst="rect">
            <a:avLst/>
          </a:prstGeom>
        </p:spPr>
      </p:pic>
      <p:sp>
        <p:nvSpPr>
          <p:cNvPr id="9" name="Text 1">
            <a:extLst>
              <a:ext uri="{FF2B5EF4-FFF2-40B4-BE49-F238E27FC236}">
                <a16:creationId xmlns:a16="http://schemas.microsoft.com/office/drawing/2014/main" id="{A7267EDD-41CB-9280-872B-80EB87C7AAF6}"/>
              </a:ext>
            </a:extLst>
          </p:cNvPr>
          <p:cNvSpPr/>
          <p:nvPr/>
        </p:nvSpPr>
        <p:spPr>
          <a:xfrm>
            <a:off x="3100745" y="1981438"/>
            <a:ext cx="375761" cy="2832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4.2</a:t>
            </a:r>
            <a:endParaRPr lang="en-US" sz="2200" dirty="0"/>
          </a:p>
        </p:txBody>
      </p:sp>
      <p:sp>
        <p:nvSpPr>
          <p:cNvPr id="10" name="Text 2">
            <a:extLst>
              <a:ext uri="{FF2B5EF4-FFF2-40B4-BE49-F238E27FC236}">
                <a16:creationId xmlns:a16="http://schemas.microsoft.com/office/drawing/2014/main" id="{C3906084-0D49-3FF7-1137-9BC1EAEF341D}"/>
              </a:ext>
            </a:extLst>
          </p:cNvPr>
          <p:cNvSpPr/>
          <p:nvPr/>
        </p:nvSpPr>
        <p:spPr>
          <a:xfrm>
            <a:off x="793075" y="2489597"/>
            <a:ext cx="2832616" cy="3539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Domino's Pizza</a:t>
            </a:r>
            <a:endParaRPr lang="en-US" sz="2200" dirty="0"/>
          </a:p>
        </p:txBody>
      </p:sp>
      <p:sp>
        <p:nvSpPr>
          <p:cNvPr id="11" name="Text 3">
            <a:extLst>
              <a:ext uri="{FF2B5EF4-FFF2-40B4-BE49-F238E27FC236}">
                <a16:creationId xmlns:a16="http://schemas.microsoft.com/office/drawing/2014/main" id="{3C216CCA-1D94-9872-B61A-ECBBFDF362B9}"/>
              </a:ext>
            </a:extLst>
          </p:cNvPr>
          <p:cNvSpPr/>
          <p:nvPr/>
        </p:nvSpPr>
        <p:spPr>
          <a:xfrm>
            <a:off x="793075" y="3070146"/>
            <a:ext cx="6245662" cy="3624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Consistent quality and fast delivery</a:t>
            </a:r>
            <a:endParaRPr lang="en-US" sz="1750" dirty="0"/>
          </a:p>
        </p:txBody>
      </p:sp>
      <p:pic>
        <p:nvPicPr>
          <p:cNvPr id="12" name="Image 6" descr="preencoded.png">
            <a:extLst>
              <a:ext uri="{FF2B5EF4-FFF2-40B4-BE49-F238E27FC236}">
                <a16:creationId xmlns:a16="http://schemas.microsoft.com/office/drawing/2014/main" id="{CC2EADF2-2F4B-4B64-FD9B-254344E6A1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075" y="3885724"/>
            <a:ext cx="382310" cy="339923"/>
          </a:xfrm>
          <a:prstGeom prst="rect">
            <a:avLst/>
          </a:prstGeom>
        </p:spPr>
      </p:pic>
      <p:pic>
        <p:nvPicPr>
          <p:cNvPr id="13" name="Image 7" descr="preencoded.png">
            <a:extLst>
              <a:ext uri="{FF2B5EF4-FFF2-40B4-BE49-F238E27FC236}">
                <a16:creationId xmlns:a16="http://schemas.microsoft.com/office/drawing/2014/main" id="{B414AD43-5913-C125-4C9B-8FF81991FE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1940" y="3885724"/>
            <a:ext cx="382310" cy="339923"/>
          </a:xfrm>
          <a:prstGeom prst="rect">
            <a:avLst/>
          </a:prstGeom>
        </p:spPr>
      </p:pic>
      <p:pic>
        <p:nvPicPr>
          <p:cNvPr id="14" name="Image 8" descr="preencoded.png">
            <a:extLst>
              <a:ext uri="{FF2B5EF4-FFF2-40B4-BE49-F238E27FC236}">
                <a16:creationId xmlns:a16="http://schemas.microsoft.com/office/drawing/2014/main" id="{107E37EE-1A4A-9009-340E-BE67AAC025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0804" y="3885724"/>
            <a:ext cx="382310" cy="339923"/>
          </a:xfrm>
          <a:prstGeom prst="rect">
            <a:avLst/>
          </a:prstGeom>
        </p:spPr>
      </p:pic>
      <p:pic>
        <p:nvPicPr>
          <p:cNvPr id="15" name="Image 9" descr="preencoded.png">
            <a:extLst>
              <a:ext uri="{FF2B5EF4-FFF2-40B4-BE49-F238E27FC236}">
                <a16:creationId xmlns:a16="http://schemas.microsoft.com/office/drawing/2014/main" id="{1D00A3A1-FE65-95AB-A668-49D8062034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9668" y="3885724"/>
            <a:ext cx="382310" cy="339923"/>
          </a:xfrm>
          <a:prstGeom prst="rect">
            <a:avLst/>
          </a:prstGeom>
        </p:spPr>
      </p:pic>
      <p:pic>
        <p:nvPicPr>
          <p:cNvPr id="16" name="Image 10" descr="preencoded.png">
            <a:extLst>
              <a:ext uri="{FF2B5EF4-FFF2-40B4-BE49-F238E27FC236}">
                <a16:creationId xmlns:a16="http://schemas.microsoft.com/office/drawing/2014/main" id="{A4F980EE-63C8-B978-511A-29BFCAE8F4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8533" y="3885724"/>
            <a:ext cx="382310" cy="339923"/>
          </a:xfrm>
          <a:prstGeom prst="rect">
            <a:avLst/>
          </a:prstGeom>
        </p:spPr>
      </p:pic>
      <p:sp>
        <p:nvSpPr>
          <p:cNvPr id="17" name="Text 4">
            <a:extLst>
              <a:ext uri="{FF2B5EF4-FFF2-40B4-BE49-F238E27FC236}">
                <a16:creationId xmlns:a16="http://schemas.microsoft.com/office/drawing/2014/main" id="{F26EA72F-FB3E-0BDC-64F0-9F6A16E5CEB6}"/>
              </a:ext>
            </a:extLst>
          </p:cNvPr>
          <p:cNvSpPr/>
          <p:nvPr/>
        </p:nvSpPr>
        <p:spPr>
          <a:xfrm>
            <a:off x="3100745" y="3940731"/>
            <a:ext cx="396597" cy="2832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4.0</a:t>
            </a:r>
            <a:endParaRPr lang="en-US" sz="2200" dirty="0"/>
          </a:p>
        </p:txBody>
      </p:sp>
      <p:sp>
        <p:nvSpPr>
          <p:cNvPr id="18" name="Text 5">
            <a:extLst>
              <a:ext uri="{FF2B5EF4-FFF2-40B4-BE49-F238E27FC236}">
                <a16:creationId xmlns:a16="http://schemas.microsoft.com/office/drawing/2014/main" id="{CC9CCFEB-896A-C291-636D-3AE3160D66CB}"/>
              </a:ext>
            </a:extLst>
          </p:cNvPr>
          <p:cNvSpPr/>
          <p:nvPr/>
        </p:nvSpPr>
        <p:spPr>
          <a:xfrm>
            <a:off x="793075" y="4448889"/>
            <a:ext cx="2832616" cy="3539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McDonald's</a:t>
            </a:r>
            <a:endParaRPr lang="en-US" sz="2200" dirty="0"/>
          </a:p>
        </p:txBody>
      </p:sp>
      <p:sp>
        <p:nvSpPr>
          <p:cNvPr id="19" name="Text 6">
            <a:extLst>
              <a:ext uri="{FF2B5EF4-FFF2-40B4-BE49-F238E27FC236}">
                <a16:creationId xmlns:a16="http://schemas.microsoft.com/office/drawing/2014/main" id="{CAE5D559-7DDD-E665-51F7-83D713AE03AC}"/>
              </a:ext>
            </a:extLst>
          </p:cNvPr>
          <p:cNvSpPr/>
          <p:nvPr/>
        </p:nvSpPr>
        <p:spPr>
          <a:xfrm>
            <a:off x="793075" y="5029438"/>
            <a:ext cx="6245662" cy="3624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Reliable service across locations</a:t>
            </a:r>
            <a:endParaRPr lang="en-US" sz="1750" dirty="0"/>
          </a:p>
        </p:txBody>
      </p:sp>
      <p:pic>
        <p:nvPicPr>
          <p:cNvPr id="20" name="Image 11" descr="preencoded.png">
            <a:extLst>
              <a:ext uri="{FF2B5EF4-FFF2-40B4-BE49-F238E27FC236}">
                <a16:creationId xmlns:a16="http://schemas.microsoft.com/office/drawing/2014/main" id="{D281BB17-6DD2-65BA-903F-602CD772DB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075" y="5845016"/>
            <a:ext cx="382310" cy="339923"/>
          </a:xfrm>
          <a:prstGeom prst="rect">
            <a:avLst/>
          </a:prstGeom>
        </p:spPr>
      </p:pic>
      <p:pic>
        <p:nvPicPr>
          <p:cNvPr id="21" name="Image 12" descr="preencoded.png">
            <a:extLst>
              <a:ext uri="{FF2B5EF4-FFF2-40B4-BE49-F238E27FC236}">
                <a16:creationId xmlns:a16="http://schemas.microsoft.com/office/drawing/2014/main" id="{54DF3737-7AEA-BB55-68E1-7D451391D6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1940" y="5845016"/>
            <a:ext cx="382310" cy="339923"/>
          </a:xfrm>
          <a:prstGeom prst="rect">
            <a:avLst/>
          </a:prstGeom>
        </p:spPr>
      </p:pic>
      <p:pic>
        <p:nvPicPr>
          <p:cNvPr id="22" name="Image 13" descr="preencoded.png">
            <a:extLst>
              <a:ext uri="{FF2B5EF4-FFF2-40B4-BE49-F238E27FC236}">
                <a16:creationId xmlns:a16="http://schemas.microsoft.com/office/drawing/2014/main" id="{191362FC-E85F-683E-0433-06BF1F3517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0804" y="5845016"/>
            <a:ext cx="382310" cy="339923"/>
          </a:xfrm>
          <a:prstGeom prst="rect">
            <a:avLst/>
          </a:prstGeom>
        </p:spPr>
      </p:pic>
      <p:pic>
        <p:nvPicPr>
          <p:cNvPr id="23" name="Image 14" descr="preencoded.png">
            <a:extLst>
              <a:ext uri="{FF2B5EF4-FFF2-40B4-BE49-F238E27FC236}">
                <a16:creationId xmlns:a16="http://schemas.microsoft.com/office/drawing/2014/main" id="{DE03792A-547C-D226-2E92-2FAFCC8732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9668" y="5845016"/>
            <a:ext cx="382310" cy="339923"/>
          </a:xfrm>
          <a:prstGeom prst="rect">
            <a:avLst/>
          </a:prstGeom>
        </p:spPr>
      </p:pic>
      <p:pic>
        <p:nvPicPr>
          <p:cNvPr id="24" name="Image 15" descr="preencoded.png">
            <a:extLst>
              <a:ext uri="{FF2B5EF4-FFF2-40B4-BE49-F238E27FC236}">
                <a16:creationId xmlns:a16="http://schemas.microsoft.com/office/drawing/2014/main" id="{8175A5CD-9529-7D79-B7DE-BE6979EFA4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9668" y="5845016"/>
            <a:ext cx="382310" cy="339923"/>
          </a:xfrm>
          <a:prstGeom prst="rect">
            <a:avLst/>
          </a:prstGeom>
        </p:spPr>
      </p:pic>
      <p:pic>
        <p:nvPicPr>
          <p:cNvPr id="25" name="Image 16" descr="preencoded.png">
            <a:extLst>
              <a:ext uri="{FF2B5EF4-FFF2-40B4-BE49-F238E27FC236}">
                <a16:creationId xmlns:a16="http://schemas.microsoft.com/office/drawing/2014/main" id="{501A3375-D999-F428-9DBD-2F59C66C90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8533" y="5845016"/>
            <a:ext cx="382310" cy="339923"/>
          </a:xfrm>
          <a:prstGeom prst="rect">
            <a:avLst/>
          </a:prstGeom>
        </p:spPr>
      </p:pic>
      <p:sp>
        <p:nvSpPr>
          <p:cNvPr id="26" name="Text 7">
            <a:extLst>
              <a:ext uri="{FF2B5EF4-FFF2-40B4-BE49-F238E27FC236}">
                <a16:creationId xmlns:a16="http://schemas.microsoft.com/office/drawing/2014/main" id="{C837A2AA-FBF3-B519-075D-D9EAC2BB9C6A}"/>
              </a:ext>
            </a:extLst>
          </p:cNvPr>
          <p:cNvSpPr/>
          <p:nvPr/>
        </p:nvSpPr>
        <p:spPr>
          <a:xfrm>
            <a:off x="3100745" y="5900023"/>
            <a:ext cx="380524" cy="2832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3.8</a:t>
            </a:r>
            <a:endParaRPr lang="en-US" sz="2200" dirty="0"/>
          </a:p>
        </p:txBody>
      </p:sp>
      <p:sp>
        <p:nvSpPr>
          <p:cNvPr id="27" name="Text 8">
            <a:extLst>
              <a:ext uri="{FF2B5EF4-FFF2-40B4-BE49-F238E27FC236}">
                <a16:creationId xmlns:a16="http://schemas.microsoft.com/office/drawing/2014/main" id="{6123E426-0BF4-D9A9-AE02-29AC7A1ED62E}"/>
              </a:ext>
            </a:extLst>
          </p:cNvPr>
          <p:cNvSpPr/>
          <p:nvPr/>
        </p:nvSpPr>
        <p:spPr>
          <a:xfrm>
            <a:off x="793075" y="6408182"/>
            <a:ext cx="2832616" cy="3539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Local Restaurants</a:t>
            </a:r>
            <a:endParaRPr lang="en-US" sz="2200" dirty="0"/>
          </a:p>
        </p:txBody>
      </p:sp>
      <p:sp>
        <p:nvSpPr>
          <p:cNvPr id="28" name="Text 9">
            <a:extLst>
              <a:ext uri="{FF2B5EF4-FFF2-40B4-BE49-F238E27FC236}">
                <a16:creationId xmlns:a16="http://schemas.microsoft.com/office/drawing/2014/main" id="{927DC6DC-7099-D611-6541-8A20DDCE3EF8}"/>
              </a:ext>
            </a:extLst>
          </p:cNvPr>
          <p:cNvSpPr/>
          <p:nvPr/>
        </p:nvSpPr>
        <p:spPr>
          <a:xfrm>
            <a:off x="793075" y="6988731"/>
            <a:ext cx="6245662" cy="3624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Variable but authentic cuisine</a:t>
            </a:r>
            <a:endParaRPr lang="en-US" sz="1750" dirty="0"/>
          </a:p>
        </p:txBody>
      </p:sp>
      <p:sp>
        <p:nvSpPr>
          <p:cNvPr id="29" name="Text 10">
            <a:extLst>
              <a:ext uri="{FF2B5EF4-FFF2-40B4-BE49-F238E27FC236}">
                <a16:creationId xmlns:a16="http://schemas.microsoft.com/office/drawing/2014/main" id="{20F3D9EC-1148-B85A-EF9B-9A838853EAD5}"/>
              </a:ext>
            </a:extLst>
          </p:cNvPr>
          <p:cNvSpPr/>
          <p:nvPr/>
        </p:nvSpPr>
        <p:spPr>
          <a:xfrm>
            <a:off x="6906108" y="1898094"/>
            <a:ext cx="2832616" cy="3539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Rating Distribution</a:t>
            </a:r>
            <a:endParaRPr lang="en-US" sz="2200" dirty="0"/>
          </a:p>
        </p:txBody>
      </p:sp>
      <p:sp>
        <p:nvSpPr>
          <p:cNvPr id="30" name="Text 11">
            <a:extLst>
              <a:ext uri="{FF2B5EF4-FFF2-40B4-BE49-F238E27FC236}">
                <a16:creationId xmlns:a16="http://schemas.microsoft.com/office/drawing/2014/main" id="{FF0EBE64-A110-7EE1-8B24-1976D2952A43}"/>
              </a:ext>
            </a:extLst>
          </p:cNvPr>
          <p:cNvSpPr/>
          <p:nvPr/>
        </p:nvSpPr>
        <p:spPr>
          <a:xfrm>
            <a:off x="5593504" y="2478643"/>
            <a:ext cx="6245662" cy="3624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65%</a:t>
            </a: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of orders rated 4-5 stars</a:t>
            </a:r>
            <a:endParaRPr lang="en-US" sz="1750" dirty="0"/>
          </a:p>
        </p:txBody>
      </p:sp>
      <p:sp>
        <p:nvSpPr>
          <p:cNvPr id="31" name="Text 12">
            <a:extLst>
              <a:ext uri="{FF2B5EF4-FFF2-40B4-BE49-F238E27FC236}">
                <a16:creationId xmlns:a16="http://schemas.microsoft.com/office/drawing/2014/main" id="{5F99367E-1974-E430-07B7-934D35A660C5}"/>
              </a:ext>
            </a:extLst>
          </p:cNvPr>
          <p:cNvSpPr/>
          <p:nvPr/>
        </p:nvSpPr>
        <p:spPr>
          <a:xfrm>
            <a:off x="5593501" y="2920365"/>
            <a:ext cx="6245662" cy="3624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25%</a:t>
            </a: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rated 3 stars (neutral)</a:t>
            </a:r>
            <a:endParaRPr lang="en-US" sz="1750" dirty="0"/>
          </a:p>
        </p:txBody>
      </p:sp>
      <p:sp>
        <p:nvSpPr>
          <p:cNvPr id="32" name="Text 13">
            <a:extLst>
              <a:ext uri="{FF2B5EF4-FFF2-40B4-BE49-F238E27FC236}">
                <a16:creationId xmlns:a16="http://schemas.microsoft.com/office/drawing/2014/main" id="{8DEEFCB3-B773-64E5-BEC6-36FD94840A83}"/>
              </a:ext>
            </a:extLst>
          </p:cNvPr>
          <p:cNvSpPr/>
          <p:nvPr/>
        </p:nvSpPr>
        <p:spPr>
          <a:xfrm>
            <a:off x="5578755" y="3282791"/>
            <a:ext cx="6245662" cy="4417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10%</a:t>
            </a: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rated 1-2 stars (needs improvement)</a:t>
            </a:r>
            <a:endParaRPr lang="en-US" sz="1750" dirty="0"/>
          </a:p>
        </p:txBody>
      </p:sp>
      <p:sp>
        <p:nvSpPr>
          <p:cNvPr id="33" name="Text 14">
            <a:extLst>
              <a:ext uri="{FF2B5EF4-FFF2-40B4-BE49-F238E27FC236}">
                <a16:creationId xmlns:a16="http://schemas.microsoft.com/office/drawing/2014/main" id="{57432570-0B9C-C2EF-308F-7CE3DB856EB4}"/>
              </a:ext>
            </a:extLst>
          </p:cNvPr>
          <p:cNvSpPr/>
          <p:nvPr/>
        </p:nvSpPr>
        <p:spPr>
          <a:xfrm>
            <a:off x="5033066" y="3928467"/>
            <a:ext cx="6245662" cy="7248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Overall satisfaction remains high with an </a:t>
            </a:r>
            <a:r>
              <a:rPr lang="en-US" sz="1750" dirty="0">
                <a:solidFill>
                  <a:srgbClr val="835E54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average rating of 4.1/5</a:t>
            </a: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across all restaurants and food categories.</a:t>
            </a:r>
            <a:endParaRPr lang="en-US" sz="175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D44B130-AB5D-E4CC-EC36-4DE84A1AD7BF}"/>
              </a:ext>
            </a:extLst>
          </p:cNvPr>
          <p:cNvSpPr txBox="1"/>
          <p:nvPr/>
        </p:nvSpPr>
        <p:spPr>
          <a:xfrm>
            <a:off x="4745294" y="5000068"/>
            <a:ext cx="692436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800" b="1" u="sng" dirty="0">
                <a:effectLst/>
              </a:rPr>
              <a:t>Average Rating by Restaurant</a:t>
            </a:r>
            <a:endParaRPr lang="en-US" sz="1800" u="sng" dirty="0"/>
          </a:p>
          <a:p>
            <a:pPr>
              <a:buNone/>
            </a:pPr>
            <a:r>
              <a:rPr lang="en-US" sz="1800" dirty="0">
                <a:effectLst/>
              </a:rPr>
              <a:t>SELECT </a:t>
            </a:r>
            <a:r>
              <a:rPr lang="en-US" sz="1800" dirty="0" err="1">
                <a:effectLst/>
              </a:rPr>
              <a:t>RestaurantName</a:t>
            </a:r>
            <a:r>
              <a:rPr lang="en-US" sz="1800" dirty="0">
                <a:effectLst/>
              </a:rPr>
              <a:t>, ROUND(AVG(Rating), 2) </a:t>
            </a:r>
          </a:p>
          <a:p>
            <a:pPr>
              <a:buNone/>
            </a:pPr>
            <a:r>
              <a:rPr lang="en-US" sz="1800" dirty="0"/>
              <a:t>AS </a:t>
            </a:r>
            <a:r>
              <a:rPr lang="en-US" sz="1800" dirty="0" err="1"/>
              <a:t>AvgRating</a:t>
            </a:r>
            <a:endParaRPr lang="en-US" sz="1800" dirty="0"/>
          </a:p>
          <a:p>
            <a:pPr>
              <a:buNone/>
            </a:pPr>
            <a:r>
              <a:rPr lang="en-US" sz="1800" dirty="0">
                <a:effectLst/>
              </a:rPr>
              <a:t>FROM </a:t>
            </a:r>
            <a:r>
              <a:rPr lang="en-US" sz="1800" dirty="0" err="1">
                <a:effectLst/>
              </a:rPr>
              <a:t>food_data</a:t>
            </a:r>
            <a:endParaRPr lang="en-US" sz="1800" dirty="0"/>
          </a:p>
          <a:p>
            <a:pPr>
              <a:buNone/>
            </a:pPr>
            <a:r>
              <a:rPr lang="en-US" sz="1800" dirty="0">
                <a:effectLst/>
              </a:rPr>
              <a:t>GROUP BY </a:t>
            </a:r>
            <a:r>
              <a:rPr lang="en-US" sz="1800" dirty="0" err="1">
                <a:effectLst/>
              </a:rPr>
              <a:t>RestaurantName</a:t>
            </a:r>
            <a:endParaRPr lang="en-US" sz="1800" dirty="0"/>
          </a:p>
          <a:p>
            <a:pPr>
              <a:buNone/>
            </a:pPr>
            <a:r>
              <a:rPr lang="en-US" sz="1800" dirty="0">
                <a:effectLst/>
              </a:rPr>
              <a:t>ORDER BY </a:t>
            </a:r>
            <a:r>
              <a:rPr lang="en-US" sz="1800" dirty="0" err="1">
                <a:effectLst/>
              </a:rPr>
              <a:t>AvgRating</a:t>
            </a:r>
            <a:r>
              <a:rPr lang="en-US" sz="1800" dirty="0">
                <a:effectLst/>
              </a:rPr>
              <a:t> DESC;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84932659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theme/_rels/them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15.jpeg"/></Relationships>
</file>

<file path=ppt/theme/_rels/them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image" Target="../media/image3.jpeg"/></Relationships>
</file>

<file path=ppt/theme/theme1.xml><?xml version="1.0" encoding="utf-8"?>
<a:theme xmlns:a="http://schemas.openxmlformats.org/drawingml/2006/main" name="1_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9D5"/>
      </a:lt2>
      <a:accent1>
        <a:srgbClr val="FB8C29"/>
      </a:accent1>
      <a:accent2>
        <a:srgbClr val="F2C351"/>
      </a:accent2>
      <a:accent3>
        <a:srgbClr val="D0CBA5"/>
      </a:accent3>
      <a:accent4>
        <a:srgbClr val="A2C476"/>
      </a:accent4>
      <a:accent5>
        <a:srgbClr val="57C293"/>
      </a:accent5>
      <a:accent6>
        <a:srgbClr val="06BFDE"/>
      </a:accent6>
      <a:hlink>
        <a:srgbClr val="FBAE29"/>
      </a:hlink>
      <a:folHlink>
        <a:srgbClr val="EDC47E"/>
      </a:folHlink>
    </a:clrScheme>
    <a:fontScheme name="Gallery">
      <a:majorFont>
        <a:latin typeface="Rockwell" panose="020606030202050204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BB5F5D82-B5E9-469E-A815-C655ED4AF243}"/>
    </a:ext>
  </a:extLst>
</a:theme>
</file>

<file path=ppt/theme/theme10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78346F"/>
      </a:dk2>
      <a:lt2>
        <a:srgbClr val="D9A8D2"/>
      </a:lt2>
      <a:accent1>
        <a:srgbClr val="CE57AB"/>
      </a:accent1>
      <a:accent2>
        <a:srgbClr val="8E8EFD"/>
      </a:accent2>
      <a:accent3>
        <a:srgbClr val="7CBCE0"/>
      </a:accent3>
      <a:accent4>
        <a:srgbClr val="70BF9F"/>
      </a:accent4>
      <a:accent5>
        <a:srgbClr val="A5B960"/>
      </a:accent5>
      <a:accent6>
        <a:srgbClr val="D47A57"/>
      </a:accent6>
      <a:hlink>
        <a:srgbClr val="D164DE"/>
      </a:hlink>
      <a:folHlink>
        <a:srgbClr val="BE87C4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D4FE1632-F131-47D3-A814-99E9CD025E20}"/>
    </a:ext>
  </a:extLst>
</a:theme>
</file>

<file path=ppt/theme/theme11.xml><?xml version="1.0" encoding="utf-8"?>
<a:theme xmlns:a="http://schemas.openxmlformats.org/drawingml/2006/main" name="Atlas">
  <a:themeElements>
    <a:clrScheme name="Atlas">
      <a:dk1>
        <a:sysClr val="windowText" lastClr="000000"/>
      </a:dk1>
      <a:lt1>
        <a:sysClr val="window" lastClr="FFFFFF"/>
      </a:lt1>
      <a:dk2>
        <a:srgbClr val="454545"/>
      </a:dk2>
      <a:lt2>
        <a:srgbClr val="E0E0E0"/>
      </a:lt2>
      <a:accent1>
        <a:srgbClr val="F81B02"/>
      </a:accent1>
      <a:accent2>
        <a:srgbClr val="FC7715"/>
      </a:accent2>
      <a:accent3>
        <a:srgbClr val="AFBF41"/>
      </a:accent3>
      <a:accent4>
        <a:srgbClr val="50C49F"/>
      </a:accent4>
      <a:accent5>
        <a:srgbClr val="3B95C4"/>
      </a:accent5>
      <a:accent6>
        <a:srgbClr val="B560D4"/>
      </a:accent6>
      <a:hlink>
        <a:srgbClr val="FC5A1A"/>
      </a:hlink>
      <a:folHlink>
        <a:srgbClr val="B49E74"/>
      </a:folHlink>
    </a:clrScheme>
    <a:fontScheme name="Atlas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tlas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alpha val="60000"/>
                <a:satMod val="109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0000"/>
            </a:schemeClr>
          </a:solidFill>
          <a:prstDash val="solid"/>
        </a:ln>
        <a:ln w="15875" cap="flat" cmpd="sng" algn="ctr">
          <a:solidFill>
            <a:schemeClr val="phClr">
              <a:shade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0" h="0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10000">
              <a:schemeClr val="phClr">
                <a:tint val="94000"/>
                <a:lumMod val="116000"/>
              </a:schemeClr>
            </a:gs>
            <a:gs pos="100000">
              <a:schemeClr val="phClr">
                <a:tint val="98000"/>
                <a:shade val="86000"/>
                <a:satMod val="90000"/>
                <a:lumMod val="88000"/>
              </a:schemeClr>
            </a:gs>
          </a:gsLst>
          <a:path path="circle">
            <a:fillToRect l="50000" t="15000" r="50000" b="169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tlas" id="{5156B0E4-0EB1-49FE-A26B-15F6F698AEC6}" vid="{508F7963-D0B5-43F7-BB2C-FCE3009C08EC}"/>
    </a:ext>
  </a:extLst>
</a:theme>
</file>

<file path=ppt/theme/theme1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8C59B386-999D-4CB6-B907-9F3997C027CC}"/>
    </a:ext>
  </a:extLst>
</a:theme>
</file>

<file path=ppt/theme/theme3.xml><?xml version="1.0" encoding="utf-8"?>
<a:theme xmlns:a="http://schemas.openxmlformats.org/drawingml/2006/main" name="1_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F496CB"/>
      </a:accent1>
      <a:accent2>
        <a:srgbClr val="BC356F"/>
      </a:accent2>
      <a:accent3>
        <a:srgbClr val="E65331"/>
      </a:accent3>
      <a:accent4>
        <a:srgbClr val="F27E19"/>
      </a:accent4>
      <a:accent5>
        <a:srgbClr val="F2AC19"/>
      </a:accent5>
      <a:accent6>
        <a:srgbClr val="BC80E0"/>
      </a:accent6>
      <a:hlink>
        <a:srgbClr val="EF5285"/>
      </a:hlink>
      <a:folHlink>
        <a:srgbClr val="F77F90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23659B44-6E34-4CE8-8F0D-387DA7996826}"/>
    </a:ext>
  </a:extLst>
</a:theme>
</file>

<file path=ppt/theme/theme4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5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6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01D17D"/>
      </a:accent1>
      <a:accent2>
        <a:srgbClr val="84C72A"/>
      </a:accent2>
      <a:accent3>
        <a:srgbClr val="E1D126"/>
      </a:accent3>
      <a:accent4>
        <a:srgbClr val="E29932"/>
      </a:accent4>
      <a:accent5>
        <a:srgbClr val="E56526"/>
      </a:accent5>
      <a:accent6>
        <a:srgbClr val="D63731"/>
      </a:accent6>
      <a:hlink>
        <a:srgbClr val="35FA7F"/>
      </a:hlink>
      <a:folHlink>
        <a:srgbClr val="BAFC85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2B2A868B-6BC2-4B3E-98B9-1258F41035DE}"/>
    </a:ext>
  </a:extLst>
</a:theme>
</file>

<file path=ppt/theme/theme7.xml><?xml version="1.0" encoding="utf-8"?>
<a:theme xmlns:a="http://schemas.openxmlformats.org/drawingml/2006/main" name="2_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EDEBE7"/>
      </a:lt2>
      <a:accent1>
        <a:srgbClr val="5FA534"/>
      </a:accent1>
      <a:accent2>
        <a:srgbClr val="DCAB34"/>
      </a:accent2>
      <a:accent3>
        <a:srgbClr val="D26D23"/>
      </a:accent3>
      <a:accent4>
        <a:srgbClr val="972323"/>
      </a:accent4>
      <a:accent5>
        <a:srgbClr val="236797"/>
      </a:accent5>
      <a:accent6>
        <a:srgbClr val="2FB6C6"/>
      </a:accent6>
      <a:hlink>
        <a:srgbClr val="8FC639"/>
      </a:hlink>
      <a:folHlink>
        <a:srgbClr val="E7C272"/>
      </a:folHlink>
    </a:clrScheme>
    <a:fontScheme name="Gallery">
      <a:majorFont>
        <a:latin typeface="Palatino Linotype" panose="020405020505050303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Palatino Linotype" panose="020405020505050303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AC464412-510E-4F2B-8947-A0DDBD028997}"/>
    </a:ext>
  </a:extLst>
</a:theme>
</file>

<file path=ppt/theme/theme8.xml><?xml version="1.0" encoding="utf-8"?>
<a:theme xmlns:a="http://schemas.openxmlformats.org/drawingml/2006/main" name="Depth">
  <a:themeElements>
    <a:clrScheme name="Depth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Depth">
      <a:maj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ppt/theme/theme9.xml><?xml version="1.0" encoding="utf-8"?>
<a:theme xmlns:a="http://schemas.openxmlformats.org/drawingml/2006/main" name="1_Depth">
  <a:themeElements>
    <a:clrScheme name="Depth">
      <a:dk1>
        <a:sysClr val="windowText" lastClr="000000"/>
      </a:dk1>
      <a:lt1>
        <a:sysClr val="window" lastClr="FFFFFF"/>
      </a:lt1>
      <a:dk2>
        <a:srgbClr val="454551"/>
      </a:dk2>
      <a:lt2>
        <a:srgbClr val="F2ACD2"/>
      </a:lt2>
      <a:accent1>
        <a:srgbClr val="E32D91"/>
      </a:accent1>
      <a:accent2>
        <a:srgbClr val="C830CC"/>
      </a:accent2>
      <a:accent3>
        <a:srgbClr val="4EA6DC"/>
      </a:accent3>
      <a:accent4>
        <a:srgbClr val="4775E7"/>
      </a:accent4>
      <a:accent5>
        <a:srgbClr val="8971E1"/>
      </a:accent5>
      <a:accent6>
        <a:srgbClr val="D54773"/>
      </a:accent6>
      <a:hlink>
        <a:srgbClr val="6B9F25"/>
      </a:hlink>
      <a:folHlink>
        <a:srgbClr val="8C8C8C"/>
      </a:folHlink>
    </a:clrScheme>
    <a:fontScheme name="Depth">
      <a:maj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3016C5A4-E631-4977-A608-ACFB4755262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TM04033923[[fn=Depth]]</Template>
  <TotalTime>1320</TotalTime>
  <Words>1123</Words>
  <Application>Microsoft Office PowerPoint</Application>
  <PresentationFormat>Widescreen</PresentationFormat>
  <Paragraphs>203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11</vt:i4>
      </vt:variant>
      <vt:variant>
        <vt:lpstr>Slide Titles</vt:lpstr>
      </vt:variant>
      <vt:variant>
        <vt:i4>18</vt:i4>
      </vt:variant>
    </vt:vector>
  </HeadingPairs>
  <TitlesOfParts>
    <vt:vector size="44" baseType="lpstr">
      <vt:lpstr>Arial</vt:lpstr>
      <vt:lpstr>Bookman Old Style</vt:lpstr>
      <vt:lpstr>Calibri</vt:lpstr>
      <vt:lpstr>Calibri Light</vt:lpstr>
      <vt:lpstr>Century Gothic</vt:lpstr>
      <vt:lpstr>Corbel</vt:lpstr>
      <vt:lpstr>Crimson Pro Bold</vt:lpstr>
      <vt:lpstr>Garamond</vt:lpstr>
      <vt:lpstr>Gill Sans MT</vt:lpstr>
      <vt:lpstr>Open Sans</vt:lpstr>
      <vt:lpstr>Palatino Linotype</vt:lpstr>
      <vt:lpstr>Rockwell</vt:lpstr>
      <vt:lpstr>Trebuchet MS</vt:lpstr>
      <vt:lpstr>Wingdings</vt:lpstr>
      <vt:lpstr>Wingdings 3</vt:lpstr>
      <vt:lpstr>1_Gallery</vt:lpstr>
      <vt:lpstr>Facet</vt:lpstr>
      <vt:lpstr>1_Facet</vt:lpstr>
      <vt:lpstr>Organic</vt:lpstr>
      <vt:lpstr>Gallery</vt:lpstr>
      <vt:lpstr>Vapor Trail</vt:lpstr>
      <vt:lpstr>2_Gallery</vt:lpstr>
      <vt:lpstr>Depth</vt:lpstr>
      <vt:lpstr>1_Depth</vt:lpstr>
      <vt:lpstr>Damask</vt:lpstr>
      <vt:lpstr>Atlas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Ranjith kumar</dc:creator>
  <cp:lastModifiedBy>Ranjith kumar</cp:lastModifiedBy>
  <cp:revision>18</cp:revision>
  <dcterms:created xsi:type="dcterms:W3CDTF">2025-09-26T13:35:34Z</dcterms:created>
  <dcterms:modified xsi:type="dcterms:W3CDTF">2025-09-29T13:55:30Z</dcterms:modified>
</cp:coreProperties>
</file>